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1" r:id="rId1"/>
  </p:sldMasterIdLst>
  <p:notesMasterIdLst>
    <p:notesMasterId r:id="rId22"/>
  </p:notesMasterIdLst>
  <p:sldIdLst>
    <p:sldId id="257" r:id="rId2"/>
    <p:sldId id="468" r:id="rId3"/>
    <p:sldId id="568" r:id="rId4"/>
    <p:sldId id="569" r:id="rId5"/>
    <p:sldId id="570" r:id="rId6"/>
    <p:sldId id="571" r:id="rId7"/>
    <p:sldId id="572" r:id="rId8"/>
    <p:sldId id="573" r:id="rId9"/>
    <p:sldId id="575" r:id="rId10"/>
    <p:sldId id="574" r:id="rId11"/>
    <p:sldId id="576" r:id="rId12"/>
    <p:sldId id="577" r:id="rId13"/>
    <p:sldId id="578" r:id="rId14"/>
    <p:sldId id="579" r:id="rId15"/>
    <p:sldId id="580" r:id="rId16"/>
    <p:sldId id="581" r:id="rId17"/>
    <p:sldId id="582" r:id="rId18"/>
    <p:sldId id="583" r:id="rId19"/>
    <p:sldId id="584" r:id="rId20"/>
    <p:sldId id="58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99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1064A5-C28F-484E-8CF1-952797E64372}" v="60" dt="2025-04-21T02:59:05.7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30" autoAdjust="0"/>
    <p:restoredTop sz="84727" autoAdjust="0"/>
  </p:normalViewPr>
  <p:slideViewPr>
    <p:cSldViewPr snapToGrid="0">
      <p:cViewPr varScale="1">
        <p:scale>
          <a:sx n="102" d="100"/>
          <a:sy n="102" d="100"/>
        </p:scale>
        <p:origin x="210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健太 松村" userId="c812362b9a4b073c" providerId="LiveId" clId="{881064A5-C28F-484E-8CF1-952797E64372}"/>
    <pc:docChg chg="undo custSel addSld delSld modSld sldOrd">
      <pc:chgData name="健太 松村" userId="c812362b9a4b073c" providerId="LiveId" clId="{881064A5-C28F-484E-8CF1-952797E64372}" dt="2025-04-21T02:59:21.986" v="12983" actId="478"/>
      <pc:docMkLst>
        <pc:docMk/>
      </pc:docMkLst>
      <pc:sldChg chg="addSp delSp modSp mod">
        <pc:chgData name="健太 松村" userId="c812362b9a4b073c" providerId="LiveId" clId="{881064A5-C28F-484E-8CF1-952797E64372}" dt="2025-04-21T00:35:58.943" v="2035" actId="20577"/>
        <pc:sldMkLst>
          <pc:docMk/>
          <pc:sldMk cId="2586605089" sldId="468"/>
        </pc:sldMkLst>
        <pc:spChg chg="add mod">
          <ac:chgData name="健太 松村" userId="c812362b9a4b073c" providerId="LiveId" clId="{881064A5-C28F-484E-8CF1-952797E64372}" dt="2025-04-21T00:35:58.943" v="2035" actId="20577"/>
          <ac:spMkLst>
            <pc:docMk/>
            <pc:sldMk cId="2586605089" sldId="468"/>
            <ac:spMk id="6" creationId="{85056915-3C47-D276-84D2-D81AEDBDE8A4}"/>
          </ac:spMkLst>
        </pc:spChg>
        <pc:spChg chg="mod">
          <ac:chgData name="健太 松村" userId="c812362b9a4b073c" providerId="LiveId" clId="{881064A5-C28F-484E-8CF1-952797E64372}" dt="2025-04-21T00:22:34.597" v="155" actId="20577"/>
          <ac:spMkLst>
            <pc:docMk/>
            <pc:sldMk cId="2586605089" sldId="468"/>
            <ac:spMk id="7" creationId="{04B28C02-C1E8-C1F8-8C37-0471BA7CA434}"/>
          </ac:spMkLst>
        </pc:spChg>
        <pc:spChg chg="del">
          <ac:chgData name="健太 松村" userId="c812362b9a4b073c" providerId="LiveId" clId="{881064A5-C28F-484E-8CF1-952797E64372}" dt="2025-04-21T00:22:36.517" v="156" actId="478"/>
          <ac:spMkLst>
            <pc:docMk/>
            <pc:sldMk cId="2586605089" sldId="468"/>
            <ac:spMk id="8" creationId="{03303FC7-981F-C601-261B-6138CD674661}"/>
          </ac:spMkLst>
        </pc:spChg>
        <pc:picChg chg="add mod">
          <ac:chgData name="健太 松村" userId="c812362b9a4b073c" providerId="LiveId" clId="{881064A5-C28F-484E-8CF1-952797E64372}" dt="2025-04-21T00:22:46.887" v="159" actId="1076"/>
          <ac:picMkLst>
            <pc:docMk/>
            <pc:sldMk cId="2586605089" sldId="468"/>
            <ac:picMk id="2" creationId="{E11ED330-818F-02E7-F2CD-1EA6C98F9D74}"/>
          </ac:picMkLst>
        </pc:picChg>
        <pc:picChg chg="add mod">
          <ac:chgData name="健太 松村" userId="c812362b9a4b073c" providerId="LiveId" clId="{881064A5-C28F-484E-8CF1-952797E64372}" dt="2025-04-21T00:23:28.305" v="170" actId="14100"/>
          <ac:picMkLst>
            <pc:docMk/>
            <pc:sldMk cId="2586605089" sldId="468"/>
            <ac:picMk id="3" creationId="{BDAF42AA-F03F-AF58-6953-9529194A0EA0}"/>
          </ac:picMkLst>
        </pc:picChg>
        <pc:picChg chg="add mod">
          <ac:chgData name="健太 松村" userId="c812362b9a4b073c" providerId="LiveId" clId="{881064A5-C28F-484E-8CF1-952797E64372}" dt="2025-04-21T00:23:35.575" v="171" actId="1076"/>
          <ac:picMkLst>
            <pc:docMk/>
            <pc:sldMk cId="2586605089" sldId="468"/>
            <ac:picMk id="4" creationId="{ABCA515B-CEFD-5F45-A1EA-499FCB2E936F}"/>
          </ac:picMkLst>
        </pc:picChg>
        <pc:picChg chg="add mod">
          <ac:chgData name="健太 松村" userId="c812362b9a4b073c" providerId="LiveId" clId="{881064A5-C28F-484E-8CF1-952797E64372}" dt="2025-04-21T00:24:56.827" v="405" actId="1076"/>
          <ac:picMkLst>
            <pc:docMk/>
            <pc:sldMk cId="2586605089" sldId="468"/>
            <ac:picMk id="5" creationId="{8493F54B-A8BA-BD78-00ED-0A3CD99511F2}"/>
          </ac:picMkLst>
        </pc:picChg>
      </pc:sldChg>
      <pc:sldChg chg="addSp delSp modSp mod">
        <pc:chgData name="健太 松村" userId="c812362b9a4b073c" providerId="LiveId" clId="{881064A5-C28F-484E-8CF1-952797E64372}" dt="2025-04-21T02:17:32.097" v="9063" actId="1076"/>
        <pc:sldMkLst>
          <pc:docMk/>
          <pc:sldMk cId="164270791" sldId="568"/>
        </pc:sldMkLst>
        <pc:spChg chg="add mod">
          <ac:chgData name="健太 松村" userId="c812362b9a4b073c" providerId="LiveId" clId="{881064A5-C28F-484E-8CF1-952797E64372}" dt="2025-04-21T00:35:41.408" v="1979" actId="1076"/>
          <ac:spMkLst>
            <pc:docMk/>
            <pc:sldMk cId="164270791" sldId="568"/>
            <ac:spMk id="2" creationId="{5EC6053D-177E-21D0-349A-D565E0B3F3A5}"/>
          </ac:spMkLst>
        </pc:spChg>
        <pc:spChg chg="del">
          <ac:chgData name="健太 松村" userId="c812362b9a4b073c" providerId="LiveId" clId="{881064A5-C28F-484E-8CF1-952797E64372}" dt="2025-04-21T00:25:27.390" v="499" actId="478"/>
          <ac:spMkLst>
            <pc:docMk/>
            <pc:sldMk cId="164270791" sldId="568"/>
            <ac:spMk id="3" creationId="{11016BBA-0457-4C82-A17A-DB6C230BAEE4}"/>
          </ac:spMkLst>
        </pc:spChg>
        <pc:spChg chg="del">
          <ac:chgData name="健太 松村" userId="c812362b9a4b073c" providerId="LiveId" clId="{881064A5-C28F-484E-8CF1-952797E64372}" dt="2025-04-21T00:25:27.390" v="499" actId="478"/>
          <ac:spMkLst>
            <pc:docMk/>
            <pc:sldMk cId="164270791" sldId="568"/>
            <ac:spMk id="5" creationId="{5F6A9DC1-EDFF-897C-686C-F8545ED1DC45}"/>
          </ac:spMkLst>
        </pc:spChg>
        <pc:spChg chg="add mod">
          <ac:chgData name="健太 松村" userId="c812362b9a4b073c" providerId="LiveId" clId="{881064A5-C28F-484E-8CF1-952797E64372}" dt="2025-04-21T01:05:58.300" v="2458" actId="20577"/>
          <ac:spMkLst>
            <pc:docMk/>
            <pc:sldMk cId="164270791" sldId="568"/>
            <ac:spMk id="8" creationId="{8BD068FE-232C-D89D-B304-87CF9BC0539E}"/>
          </ac:spMkLst>
        </pc:spChg>
        <pc:spChg chg="mod">
          <ac:chgData name="健太 松村" userId="c812362b9a4b073c" providerId="LiveId" clId="{881064A5-C28F-484E-8CF1-952797E64372}" dt="2025-04-21T00:25:24.676" v="498" actId="20577"/>
          <ac:spMkLst>
            <pc:docMk/>
            <pc:sldMk cId="164270791" sldId="568"/>
            <ac:spMk id="9" creationId="{22F0CDDA-56B2-0EA4-1EBC-C17F252C4533}"/>
          </ac:spMkLst>
        </pc:spChg>
        <pc:spChg chg="del">
          <ac:chgData name="健太 松村" userId="c812362b9a4b073c" providerId="LiveId" clId="{881064A5-C28F-484E-8CF1-952797E64372}" dt="2025-04-21T00:25:27.390" v="499" actId="478"/>
          <ac:spMkLst>
            <pc:docMk/>
            <pc:sldMk cId="164270791" sldId="568"/>
            <ac:spMk id="10" creationId="{0483340A-6544-8B92-B9AE-E10FDE9E0CCB}"/>
          </ac:spMkLst>
        </pc:spChg>
        <pc:spChg chg="del">
          <ac:chgData name="健太 松村" userId="c812362b9a4b073c" providerId="LiveId" clId="{881064A5-C28F-484E-8CF1-952797E64372}" dt="2025-04-21T00:25:27.390" v="499" actId="478"/>
          <ac:spMkLst>
            <pc:docMk/>
            <pc:sldMk cId="164270791" sldId="568"/>
            <ac:spMk id="11" creationId="{B2717E21-6705-D9D6-4BDF-69C62C68367E}"/>
          </ac:spMkLst>
        </pc:spChg>
        <pc:spChg chg="del">
          <ac:chgData name="健太 松村" userId="c812362b9a4b073c" providerId="LiveId" clId="{881064A5-C28F-484E-8CF1-952797E64372}" dt="2025-04-21T00:25:27.390" v="499" actId="478"/>
          <ac:spMkLst>
            <pc:docMk/>
            <pc:sldMk cId="164270791" sldId="568"/>
            <ac:spMk id="12" creationId="{992617A4-CD73-9A9E-9100-CC2494DB39CD}"/>
          </ac:spMkLst>
        </pc:spChg>
        <pc:spChg chg="del">
          <ac:chgData name="健太 松村" userId="c812362b9a4b073c" providerId="LiveId" clId="{881064A5-C28F-484E-8CF1-952797E64372}" dt="2025-04-21T00:25:27.390" v="499" actId="478"/>
          <ac:spMkLst>
            <pc:docMk/>
            <pc:sldMk cId="164270791" sldId="568"/>
            <ac:spMk id="13" creationId="{79887B7F-00A4-8BEA-67AC-1B127FB5AC22}"/>
          </ac:spMkLst>
        </pc:spChg>
        <pc:spChg chg="del">
          <ac:chgData name="健太 松村" userId="c812362b9a4b073c" providerId="LiveId" clId="{881064A5-C28F-484E-8CF1-952797E64372}" dt="2025-04-21T00:25:27.390" v="499" actId="478"/>
          <ac:spMkLst>
            <pc:docMk/>
            <pc:sldMk cId="164270791" sldId="568"/>
            <ac:spMk id="14" creationId="{156058FB-DD40-BFC3-95CC-8750FEDC2EED}"/>
          </ac:spMkLst>
        </pc:spChg>
        <pc:spChg chg="add mod">
          <ac:chgData name="健太 松村" userId="c812362b9a4b073c" providerId="LiveId" clId="{881064A5-C28F-484E-8CF1-952797E64372}" dt="2025-04-21T02:17:32.097" v="9063" actId="1076"/>
          <ac:spMkLst>
            <pc:docMk/>
            <pc:sldMk cId="164270791" sldId="568"/>
            <ac:spMk id="15" creationId="{457C23F6-8AEC-7DD2-9EC9-9C92965B1511}"/>
          </ac:spMkLst>
        </pc:spChg>
        <pc:graphicFrameChg chg="add mod modGraphic">
          <ac:chgData name="健太 松村" userId="c812362b9a4b073c" providerId="LiveId" clId="{881064A5-C28F-484E-8CF1-952797E64372}" dt="2025-04-21T01:47:13.948" v="6459" actId="20577"/>
          <ac:graphicFrameMkLst>
            <pc:docMk/>
            <pc:sldMk cId="164270791" sldId="568"/>
            <ac:graphicFrameMk id="6" creationId="{2B436AFE-8FF4-70BA-8AB0-E5C202F10BF3}"/>
          </ac:graphicFrameMkLst>
        </pc:graphicFrameChg>
        <pc:picChg chg="del">
          <ac:chgData name="健太 松村" userId="c812362b9a4b073c" providerId="LiveId" clId="{881064A5-C28F-484E-8CF1-952797E64372}" dt="2025-04-21T00:25:27.390" v="499" actId="478"/>
          <ac:picMkLst>
            <pc:docMk/>
            <pc:sldMk cId="164270791" sldId="568"/>
            <ac:picMk id="4" creationId="{1F4844B0-A89C-71A3-33AE-884A50C97675}"/>
          </ac:picMkLst>
        </pc:picChg>
        <pc:picChg chg="del">
          <ac:chgData name="健太 松村" userId="c812362b9a4b073c" providerId="LiveId" clId="{881064A5-C28F-484E-8CF1-952797E64372}" dt="2025-04-21T00:25:27.390" v="499" actId="478"/>
          <ac:picMkLst>
            <pc:docMk/>
            <pc:sldMk cId="164270791" sldId="568"/>
            <ac:picMk id="7" creationId="{3812E792-A743-2A7E-0F12-7A4B39594FEF}"/>
          </ac:picMkLst>
        </pc:picChg>
      </pc:sldChg>
      <pc:sldChg chg="addSp delSp modSp add mod">
        <pc:chgData name="健太 松村" userId="c812362b9a4b073c" providerId="LiveId" clId="{881064A5-C28F-484E-8CF1-952797E64372}" dt="2025-04-21T01:26:10.288" v="4388" actId="1076"/>
        <pc:sldMkLst>
          <pc:docMk/>
          <pc:sldMk cId="1695413387" sldId="569"/>
        </pc:sldMkLst>
        <pc:spChg chg="del">
          <ac:chgData name="健太 松村" userId="c812362b9a4b073c" providerId="LiveId" clId="{881064A5-C28F-484E-8CF1-952797E64372}" dt="2025-04-21T00:57:52.234" v="2259" actId="478"/>
          <ac:spMkLst>
            <pc:docMk/>
            <pc:sldMk cId="1695413387" sldId="569"/>
            <ac:spMk id="2" creationId="{1E870704-EDD8-8FD1-D169-EB99E0D64721}"/>
          </ac:spMkLst>
        </pc:spChg>
        <pc:spChg chg="add mod">
          <ac:chgData name="健太 松村" userId="c812362b9a4b073c" providerId="LiveId" clId="{881064A5-C28F-484E-8CF1-952797E64372}" dt="2025-04-21T01:26:08.310" v="4387" actId="20577"/>
          <ac:spMkLst>
            <pc:docMk/>
            <pc:sldMk cId="1695413387" sldId="569"/>
            <ac:spMk id="3" creationId="{E7E91DF2-9B8C-2396-0842-F0E1BE826BBD}"/>
          </ac:spMkLst>
        </pc:spChg>
        <pc:spChg chg="del">
          <ac:chgData name="健太 松村" userId="c812362b9a4b073c" providerId="LiveId" clId="{881064A5-C28F-484E-8CF1-952797E64372}" dt="2025-04-21T00:57:52.234" v="2259" actId="478"/>
          <ac:spMkLst>
            <pc:docMk/>
            <pc:sldMk cId="1695413387" sldId="569"/>
            <ac:spMk id="8" creationId="{02B1C96D-A852-97FA-877A-8C83D17DEEC8}"/>
          </ac:spMkLst>
        </pc:spChg>
        <pc:spChg chg="mod">
          <ac:chgData name="健太 松村" userId="c812362b9a4b073c" providerId="LiveId" clId="{881064A5-C28F-484E-8CF1-952797E64372}" dt="2025-04-21T00:57:48.899" v="2258" actId="20577"/>
          <ac:spMkLst>
            <pc:docMk/>
            <pc:sldMk cId="1695413387" sldId="569"/>
            <ac:spMk id="9" creationId="{22EFC31D-DE18-4774-75C8-AD15D3C48515}"/>
          </ac:spMkLst>
        </pc:spChg>
        <pc:spChg chg="del">
          <ac:chgData name="健太 松村" userId="c812362b9a4b073c" providerId="LiveId" clId="{881064A5-C28F-484E-8CF1-952797E64372}" dt="2025-04-21T00:57:52.234" v="2259" actId="478"/>
          <ac:spMkLst>
            <pc:docMk/>
            <pc:sldMk cId="1695413387" sldId="569"/>
            <ac:spMk id="15" creationId="{51B39C3C-0665-E162-65DC-2C0A44627550}"/>
          </ac:spMkLst>
        </pc:spChg>
        <pc:graphicFrameChg chg="del">
          <ac:chgData name="健太 松村" userId="c812362b9a4b073c" providerId="LiveId" clId="{881064A5-C28F-484E-8CF1-952797E64372}" dt="2025-04-21T00:57:52.234" v="2259" actId="478"/>
          <ac:graphicFrameMkLst>
            <pc:docMk/>
            <pc:sldMk cId="1695413387" sldId="569"/>
            <ac:graphicFrameMk id="6" creationId="{DCAE3959-5B03-31BF-F094-2F87922F28DC}"/>
          </ac:graphicFrameMkLst>
        </pc:graphicFrameChg>
        <pc:picChg chg="add mod">
          <ac:chgData name="健太 松村" userId="c812362b9a4b073c" providerId="LiveId" clId="{881064A5-C28F-484E-8CF1-952797E64372}" dt="2025-04-21T01:26:10.288" v="4388" actId="1076"/>
          <ac:picMkLst>
            <pc:docMk/>
            <pc:sldMk cId="1695413387" sldId="569"/>
            <ac:picMk id="5" creationId="{68F175BE-F0B3-37B9-5725-FBB429BA58E0}"/>
          </ac:picMkLst>
        </pc:picChg>
        <pc:picChg chg="add mod">
          <ac:chgData name="健太 松村" userId="c812362b9a4b073c" providerId="LiveId" clId="{881064A5-C28F-484E-8CF1-952797E64372}" dt="2025-04-21T01:13:51.728" v="3252" actId="1076"/>
          <ac:picMkLst>
            <pc:docMk/>
            <pc:sldMk cId="1695413387" sldId="569"/>
            <ac:picMk id="10" creationId="{322A1644-A258-8729-3FA4-4830C0D2BF6F}"/>
          </ac:picMkLst>
        </pc:picChg>
      </pc:sldChg>
      <pc:sldChg chg="del">
        <pc:chgData name="健太 松村" userId="c812362b9a4b073c" providerId="LiveId" clId="{881064A5-C28F-484E-8CF1-952797E64372}" dt="2025-04-21T00:25:32.429" v="500" actId="47"/>
        <pc:sldMkLst>
          <pc:docMk/>
          <pc:sldMk cId="3306729462" sldId="569"/>
        </pc:sldMkLst>
      </pc:sldChg>
      <pc:sldChg chg="del">
        <pc:chgData name="健太 松村" userId="c812362b9a4b073c" providerId="LiveId" clId="{881064A5-C28F-484E-8CF1-952797E64372}" dt="2025-04-21T00:25:33.457" v="501" actId="47"/>
        <pc:sldMkLst>
          <pc:docMk/>
          <pc:sldMk cId="1700955213" sldId="570"/>
        </pc:sldMkLst>
      </pc:sldChg>
      <pc:sldChg chg="addSp delSp modSp add mod">
        <pc:chgData name="健太 松村" userId="c812362b9a4b073c" providerId="LiveId" clId="{881064A5-C28F-484E-8CF1-952797E64372}" dt="2025-04-21T01:25:54.014" v="4384" actId="1076"/>
        <pc:sldMkLst>
          <pc:docMk/>
          <pc:sldMk cId="1883249279" sldId="570"/>
        </pc:sldMkLst>
        <pc:spChg chg="mod">
          <ac:chgData name="健太 松村" userId="c812362b9a4b073c" providerId="LiveId" clId="{881064A5-C28F-484E-8CF1-952797E64372}" dt="2025-04-21T01:16:35.237" v="3564" actId="20577"/>
          <ac:spMkLst>
            <pc:docMk/>
            <pc:sldMk cId="1883249279" sldId="570"/>
            <ac:spMk id="3" creationId="{FE46AD78-CB26-2DD1-0BB0-C74BFB6AEA55}"/>
          </ac:spMkLst>
        </pc:spChg>
        <pc:spChg chg="add mod">
          <ac:chgData name="健太 松村" userId="c812362b9a4b073c" providerId="LiveId" clId="{881064A5-C28F-484E-8CF1-952797E64372}" dt="2025-04-21T01:23:40.079" v="4301" actId="1076"/>
          <ac:spMkLst>
            <pc:docMk/>
            <pc:sldMk cId="1883249279" sldId="570"/>
            <ac:spMk id="6" creationId="{20148626-E59A-C5BE-C63A-E62AAEF2387C}"/>
          </ac:spMkLst>
        </pc:spChg>
        <pc:spChg chg="add mod">
          <ac:chgData name="健太 松村" userId="c812362b9a4b073c" providerId="LiveId" clId="{881064A5-C28F-484E-8CF1-952797E64372}" dt="2025-04-21T01:23:47.307" v="4303" actId="1076"/>
          <ac:spMkLst>
            <pc:docMk/>
            <pc:sldMk cId="1883249279" sldId="570"/>
            <ac:spMk id="11" creationId="{6D1B33E3-86FC-D8FB-B71D-46254FCEC8B8}"/>
          </ac:spMkLst>
        </pc:spChg>
        <pc:spChg chg="add mod">
          <ac:chgData name="健太 松村" userId="c812362b9a4b073c" providerId="LiveId" clId="{881064A5-C28F-484E-8CF1-952797E64372}" dt="2025-04-21T01:25:54.014" v="4384" actId="1076"/>
          <ac:spMkLst>
            <pc:docMk/>
            <pc:sldMk cId="1883249279" sldId="570"/>
            <ac:spMk id="12" creationId="{56326D2F-A52D-CFC5-7AE4-AB6A163B7F2A}"/>
          </ac:spMkLst>
        </pc:spChg>
        <pc:spChg chg="add mod">
          <ac:chgData name="健太 松村" userId="c812362b9a4b073c" providerId="LiveId" clId="{881064A5-C28F-484E-8CF1-952797E64372}" dt="2025-04-21T01:24:00.253" v="4307"/>
          <ac:spMkLst>
            <pc:docMk/>
            <pc:sldMk cId="1883249279" sldId="570"/>
            <ac:spMk id="15" creationId="{381C7C7C-B7CD-5F83-9E7F-6D3D3F5BB485}"/>
          </ac:spMkLst>
        </pc:spChg>
        <pc:spChg chg="add del mod">
          <ac:chgData name="健太 松村" userId="c812362b9a4b073c" providerId="LiveId" clId="{881064A5-C28F-484E-8CF1-952797E64372}" dt="2025-04-21T01:25:51.636" v="4383" actId="478"/>
          <ac:spMkLst>
            <pc:docMk/>
            <pc:sldMk cId="1883249279" sldId="570"/>
            <ac:spMk id="16" creationId="{FE0F5716-C0D1-FFED-C24C-1F2337E42A40}"/>
          </ac:spMkLst>
        </pc:spChg>
        <pc:spChg chg="add del mod">
          <ac:chgData name="健太 松村" userId="c812362b9a4b073c" providerId="LiveId" clId="{881064A5-C28F-484E-8CF1-952797E64372}" dt="2025-04-21T01:25:49.357" v="4382" actId="478"/>
          <ac:spMkLst>
            <pc:docMk/>
            <pc:sldMk cId="1883249279" sldId="570"/>
            <ac:spMk id="17" creationId="{1C7F37FC-F3D8-D04F-8010-750CFAEDE55E}"/>
          </ac:spMkLst>
        </pc:spChg>
        <pc:picChg chg="add del mod">
          <ac:chgData name="健太 松村" userId="c812362b9a4b073c" providerId="LiveId" clId="{881064A5-C28F-484E-8CF1-952797E64372}" dt="2025-04-21T01:23:34.288" v="4297" actId="478"/>
          <ac:picMkLst>
            <pc:docMk/>
            <pc:sldMk cId="1883249279" sldId="570"/>
            <ac:picMk id="4" creationId="{CAE3CA96-4671-B0BE-DFBE-33A9B793D8C8}"/>
          </ac:picMkLst>
        </pc:picChg>
        <pc:picChg chg="del">
          <ac:chgData name="健太 松村" userId="c812362b9a4b073c" providerId="LiveId" clId="{881064A5-C28F-484E-8CF1-952797E64372}" dt="2025-04-21T01:15:16.668" v="3427" actId="478"/>
          <ac:picMkLst>
            <pc:docMk/>
            <pc:sldMk cId="1883249279" sldId="570"/>
            <ac:picMk id="5" creationId="{0387F0F1-5187-11ED-3D82-9712EB7324D8}"/>
          </ac:picMkLst>
        </pc:picChg>
        <pc:picChg chg="add mod">
          <ac:chgData name="健太 松村" userId="c812362b9a4b073c" providerId="LiveId" clId="{881064A5-C28F-484E-8CF1-952797E64372}" dt="2025-04-21T01:23:41.759" v="4302" actId="1076"/>
          <ac:picMkLst>
            <pc:docMk/>
            <pc:sldMk cId="1883249279" sldId="570"/>
            <ac:picMk id="8" creationId="{2DD3AEF3-5E18-E912-8BF3-B65A0D280238}"/>
          </ac:picMkLst>
        </pc:picChg>
        <pc:picChg chg="del">
          <ac:chgData name="健太 松村" userId="c812362b9a4b073c" providerId="LiveId" clId="{881064A5-C28F-484E-8CF1-952797E64372}" dt="2025-04-21T01:14:18.225" v="3256" actId="478"/>
          <ac:picMkLst>
            <pc:docMk/>
            <pc:sldMk cId="1883249279" sldId="570"/>
            <ac:picMk id="10" creationId="{2F05E329-B551-A133-3ED3-699292B2506A}"/>
          </ac:picMkLst>
        </pc:picChg>
        <pc:picChg chg="add mod">
          <ac:chgData name="健太 松村" userId="c812362b9a4b073c" providerId="LiveId" clId="{881064A5-C28F-484E-8CF1-952797E64372}" dt="2025-04-21T01:23:38.212" v="4300" actId="14100"/>
          <ac:picMkLst>
            <pc:docMk/>
            <pc:sldMk cId="1883249279" sldId="570"/>
            <ac:picMk id="14" creationId="{E41F8360-95F8-DEDA-AF94-B0068A1D506D}"/>
          </ac:picMkLst>
        </pc:picChg>
      </pc:sldChg>
      <pc:sldChg chg="addSp delSp modSp add mod">
        <pc:chgData name="健太 松村" userId="c812362b9a4b073c" providerId="LiveId" clId="{881064A5-C28F-484E-8CF1-952797E64372}" dt="2025-04-21T01:42:13.185" v="6051" actId="20577"/>
        <pc:sldMkLst>
          <pc:docMk/>
          <pc:sldMk cId="2702108599" sldId="571"/>
        </pc:sldMkLst>
        <pc:spChg chg="add mod">
          <ac:chgData name="健太 松村" userId="c812362b9a4b073c" providerId="LiveId" clId="{881064A5-C28F-484E-8CF1-952797E64372}" dt="2025-04-21T01:42:13.185" v="6051" actId="20577"/>
          <ac:spMkLst>
            <pc:docMk/>
            <pc:sldMk cId="2702108599" sldId="571"/>
            <ac:spMk id="2" creationId="{080B4007-2F66-4AE5-594C-247C7023F003}"/>
          </ac:spMkLst>
        </pc:spChg>
        <pc:spChg chg="del mod">
          <ac:chgData name="健太 松村" userId="c812362b9a4b073c" providerId="LiveId" clId="{881064A5-C28F-484E-8CF1-952797E64372}" dt="2025-04-21T01:31:20.200" v="4588"/>
          <ac:spMkLst>
            <pc:docMk/>
            <pc:sldMk cId="2702108599" sldId="571"/>
            <ac:spMk id="3" creationId="{09DAB9FA-B175-C26F-BBE5-F8D7501B72FF}"/>
          </ac:spMkLst>
        </pc:spChg>
        <pc:spChg chg="del">
          <ac:chgData name="健太 松村" userId="c812362b9a4b073c" providerId="LiveId" clId="{881064A5-C28F-484E-8CF1-952797E64372}" dt="2025-04-21T01:20:52.982" v="4087" actId="478"/>
          <ac:spMkLst>
            <pc:docMk/>
            <pc:sldMk cId="2702108599" sldId="571"/>
            <ac:spMk id="6" creationId="{AD38A0BB-032E-C077-5CEF-07E6D8078FE3}"/>
          </ac:spMkLst>
        </pc:spChg>
        <pc:spChg chg="mod">
          <ac:chgData name="健太 松村" userId="c812362b9a4b073c" providerId="LiveId" clId="{881064A5-C28F-484E-8CF1-952797E64372}" dt="2025-04-21T01:26:23.580" v="4400" actId="20577"/>
          <ac:spMkLst>
            <pc:docMk/>
            <pc:sldMk cId="2702108599" sldId="571"/>
            <ac:spMk id="9" creationId="{6A2D95D6-7DE9-A396-ABA4-ED12BCC6B104}"/>
          </ac:spMkLst>
        </pc:spChg>
        <pc:spChg chg="del">
          <ac:chgData name="健太 松村" userId="c812362b9a4b073c" providerId="LiveId" clId="{881064A5-C28F-484E-8CF1-952797E64372}" dt="2025-04-21T01:20:52.982" v="4087" actId="478"/>
          <ac:spMkLst>
            <pc:docMk/>
            <pc:sldMk cId="2702108599" sldId="571"/>
            <ac:spMk id="11" creationId="{B2D4285C-C109-FB69-AF55-0B2B580E44EE}"/>
          </ac:spMkLst>
        </pc:spChg>
        <pc:picChg chg="del">
          <ac:chgData name="健太 松村" userId="c812362b9a4b073c" providerId="LiveId" clId="{881064A5-C28F-484E-8CF1-952797E64372}" dt="2025-04-21T01:20:48.925" v="4085" actId="478"/>
          <ac:picMkLst>
            <pc:docMk/>
            <pc:sldMk cId="2702108599" sldId="571"/>
            <ac:picMk id="4" creationId="{22A57D0C-BD90-3631-4735-253B7D17C6B0}"/>
          </ac:picMkLst>
        </pc:picChg>
        <pc:picChg chg="add mod">
          <ac:chgData name="健太 松村" userId="c812362b9a4b073c" providerId="LiveId" clId="{881064A5-C28F-484E-8CF1-952797E64372}" dt="2025-04-21T01:32:41.945" v="4604" actId="1076"/>
          <ac:picMkLst>
            <pc:docMk/>
            <pc:sldMk cId="2702108599" sldId="571"/>
            <ac:picMk id="7" creationId="{895BA569-70A6-4256-53E3-50EB664275BD}"/>
          </ac:picMkLst>
        </pc:picChg>
        <pc:picChg chg="del">
          <ac:chgData name="健太 松村" userId="c812362b9a4b073c" providerId="LiveId" clId="{881064A5-C28F-484E-8CF1-952797E64372}" dt="2025-04-21T01:20:51.078" v="4086" actId="478"/>
          <ac:picMkLst>
            <pc:docMk/>
            <pc:sldMk cId="2702108599" sldId="571"/>
            <ac:picMk id="8" creationId="{E72E6110-2740-DAA4-AC7B-1E5E6B4644B8}"/>
          </ac:picMkLst>
        </pc:picChg>
        <pc:picChg chg="add del mod">
          <ac:chgData name="健太 松村" userId="c812362b9a4b073c" providerId="LiveId" clId="{881064A5-C28F-484E-8CF1-952797E64372}" dt="2025-04-21T01:35:24.956" v="5181" actId="478"/>
          <ac:picMkLst>
            <pc:docMk/>
            <pc:sldMk cId="2702108599" sldId="571"/>
            <ac:picMk id="12" creationId="{DC4AA856-3185-DF31-7F1F-5AEC103D0637}"/>
          </ac:picMkLst>
        </pc:picChg>
        <pc:picChg chg="add mod">
          <ac:chgData name="健太 松村" userId="c812362b9a4b073c" providerId="LiveId" clId="{881064A5-C28F-484E-8CF1-952797E64372}" dt="2025-04-21T01:35:41.804" v="5187" actId="1076"/>
          <ac:picMkLst>
            <pc:docMk/>
            <pc:sldMk cId="2702108599" sldId="571"/>
            <ac:picMk id="14" creationId="{ABD31D80-D660-57A0-3313-0BB1C30FADE3}"/>
          </ac:picMkLst>
        </pc:picChg>
        <pc:picChg chg="add mod">
          <ac:chgData name="健太 松村" userId="c812362b9a4b073c" providerId="LiveId" clId="{881064A5-C28F-484E-8CF1-952797E64372}" dt="2025-04-21T01:35:53.237" v="5189" actId="1076"/>
          <ac:picMkLst>
            <pc:docMk/>
            <pc:sldMk cId="2702108599" sldId="571"/>
            <ac:picMk id="16" creationId="{87F8A34D-641C-FF2A-8ACE-D336F14BDCEE}"/>
          </ac:picMkLst>
        </pc:picChg>
      </pc:sldChg>
      <pc:sldChg chg="del">
        <pc:chgData name="健太 松村" userId="c812362b9a4b073c" providerId="LiveId" clId="{881064A5-C28F-484E-8CF1-952797E64372}" dt="2025-04-21T00:25:34.863" v="503" actId="47"/>
        <pc:sldMkLst>
          <pc:docMk/>
          <pc:sldMk cId="3219990420" sldId="571"/>
        </pc:sldMkLst>
      </pc:sldChg>
      <pc:sldChg chg="addSp delSp modSp add mod">
        <pc:chgData name="健太 松村" userId="c812362b9a4b073c" providerId="LiveId" clId="{881064A5-C28F-484E-8CF1-952797E64372}" dt="2025-04-21T01:40:00.210" v="5767" actId="1076"/>
        <pc:sldMkLst>
          <pc:docMk/>
          <pc:sldMk cId="2005550950" sldId="572"/>
        </pc:sldMkLst>
        <pc:spChg chg="mod">
          <ac:chgData name="健太 松村" userId="c812362b9a4b073c" providerId="LiveId" clId="{881064A5-C28F-484E-8CF1-952797E64372}" dt="2025-04-21T01:38:13.983" v="5477" actId="20577"/>
          <ac:spMkLst>
            <pc:docMk/>
            <pc:sldMk cId="2005550950" sldId="572"/>
            <ac:spMk id="3" creationId="{5E9BF355-490C-AAB8-965F-77D0D4D8377B}"/>
          </ac:spMkLst>
        </pc:spChg>
        <pc:spChg chg="add del mod">
          <ac:chgData name="健太 松村" userId="c812362b9a4b073c" providerId="LiveId" clId="{881064A5-C28F-484E-8CF1-952797E64372}" dt="2025-04-21T01:36:27.977" v="5196" actId="478"/>
          <ac:spMkLst>
            <pc:docMk/>
            <pc:sldMk cId="2005550950" sldId="572"/>
            <ac:spMk id="4" creationId="{18D759F3-F9BC-12BB-87C8-5A63BCA7A88D}"/>
          </ac:spMkLst>
        </pc:spChg>
        <pc:spChg chg="del">
          <ac:chgData name="健太 松村" userId="c812362b9a4b073c" providerId="LiveId" clId="{881064A5-C28F-484E-8CF1-952797E64372}" dt="2025-04-21T01:36:48.981" v="5297" actId="478"/>
          <ac:spMkLst>
            <pc:docMk/>
            <pc:sldMk cId="2005550950" sldId="572"/>
            <ac:spMk id="6" creationId="{91A473A5-D05D-276E-B5B6-9AAC70DC9CDF}"/>
          </ac:spMkLst>
        </pc:spChg>
        <pc:spChg chg="add del mod">
          <ac:chgData name="健太 松村" userId="c812362b9a4b073c" providerId="LiveId" clId="{881064A5-C28F-484E-8CF1-952797E64372}" dt="2025-04-21T01:36:30.165" v="5197" actId="478"/>
          <ac:spMkLst>
            <pc:docMk/>
            <pc:sldMk cId="2005550950" sldId="572"/>
            <ac:spMk id="7" creationId="{C8C67DEA-81A2-45D4-3FB1-97D25F2D6C12}"/>
          </ac:spMkLst>
        </pc:spChg>
        <pc:spChg chg="del">
          <ac:chgData name="健太 松村" userId="c812362b9a4b073c" providerId="LiveId" clId="{881064A5-C28F-484E-8CF1-952797E64372}" dt="2025-04-21T01:36:26.866" v="5191" actId="478"/>
          <ac:spMkLst>
            <pc:docMk/>
            <pc:sldMk cId="2005550950" sldId="572"/>
            <ac:spMk id="9" creationId="{24251CBF-23AA-AE15-E3A6-0B75C6B46784}"/>
          </ac:spMkLst>
        </pc:spChg>
        <pc:spChg chg="add mod">
          <ac:chgData name="健太 松村" userId="c812362b9a4b073c" providerId="LiveId" clId="{881064A5-C28F-484E-8CF1-952797E64372}" dt="2025-04-21T01:36:31.760" v="5198"/>
          <ac:spMkLst>
            <pc:docMk/>
            <pc:sldMk cId="2005550950" sldId="572"/>
            <ac:spMk id="10" creationId="{474EBED1-DB4D-5689-D518-9739BCB584EE}"/>
          </ac:spMkLst>
        </pc:spChg>
        <pc:spChg chg="del">
          <ac:chgData name="健太 松村" userId="c812362b9a4b073c" providerId="LiveId" clId="{881064A5-C28F-484E-8CF1-952797E64372}" dt="2025-04-21T01:36:48.981" v="5297" actId="478"/>
          <ac:spMkLst>
            <pc:docMk/>
            <pc:sldMk cId="2005550950" sldId="572"/>
            <ac:spMk id="11" creationId="{CD27ED9B-6791-092F-7F68-7A2CB01435BA}"/>
          </ac:spMkLst>
        </pc:spChg>
        <pc:spChg chg="del">
          <ac:chgData name="健太 松村" userId="c812362b9a4b073c" providerId="LiveId" clId="{881064A5-C28F-484E-8CF1-952797E64372}" dt="2025-04-21T01:36:48.981" v="5297" actId="478"/>
          <ac:spMkLst>
            <pc:docMk/>
            <pc:sldMk cId="2005550950" sldId="572"/>
            <ac:spMk id="12" creationId="{B1B237CC-CA80-F309-0AEA-C985AAE8550D}"/>
          </ac:spMkLst>
        </pc:spChg>
        <pc:spChg chg="add mod">
          <ac:chgData name="健太 松村" userId="c812362b9a4b073c" providerId="LiveId" clId="{881064A5-C28F-484E-8CF1-952797E64372}" dt="2025-04-21T01:38:11.307" v="5474" actId="571"/>
          <ac:spMkLst>
            <pc:docMk/>
            <pc:sldMk cId="2005550950" sldId="572"/>
            <ac:spMk id="16" creationId="{E21C1176-E236-9CE8-C85D-A63205930D32}"/>
          </ac:spMkLst>
        </pc:spChg>
        <pc:spChg chg="add mod">
          <ac:chgData name="健太 松村" userId="c812362b9a4b073c" providerId="LiveId" clId="{881064A5-C28F-484E-8CF1-952797E64372}" dt="2025-04-21T01:39:57.681" v="5766" actId="20577"/>
          <ac:spMkLst>
            <pc:docMk/>
            <pc:sldMk cId="2005550950" sldId="572"/>
            <ac:spMk id="17" creationId="{F3578450-35A4-38A7-56AC-4D7612D7BDC8}"/>
          </ac:spMkLst>
        </pc:spChg>
        <pc:picChg chg="del">
          <ac:chgData name="健太 松村" userId="c812362b9a4b073c" providerId="LiveId" clId="{881064A5-C28F-484E-8CF1-952797E64372}" dt="2025-04-21T01:36:48.981" v="5297" actId="478"/>
          <ac:picMkLst>
            <pc:docMk/>
            <pc:sldMk cId="2005550950" sldId="572"/>
            <ac:picMk id="8" creationId="{2CC7E230-95FF-8054-C370-BD6ED8472470}"/>
          </ac:picMkLst>
        </pc:picChg>
        <pc:picChg chg="del">
          <ac:chgData name="健太 松村" userId="c812362b9a4b073c" providerId="LiveId" clId="{881064A5-C28F-484E-8CF1-952797E64372}" dt="2025-04-21T01:36:46.861" v="5296" actId="478"/>
          <ac:picMkLst>
            <pc:docMk/>
            <pc:sldMk cId="2005550950" sldId="572"/>
            <ac:picMk id="14" creationId="{5BA5FB33-7B3B-4E61-F078-52BCFABF08E9}"/>
          </ac:picMkLst>
        </pc:picChg>
        <pc:picChg chg="add mod">
          <ac:chgData name="健太 松村" userId="c812362b9a4b073c" providerId="LiveId" clId="{881064A5-C28F-484E-8CF1-952797E64372}" dt="2025-04-21T01:38:07.175" v="5472" actId="1076"/>
          <ac:picMkLst>
            <pc:docMk/>
            <pc:sldMk cId="2005550950" sldId="572"/>
            <ac:picMk id="15" creationId="{5167F239-9464-EA7C-CC8B-4D7AC40FDDD8}"/>
          </ac:picMkLst>
        </pc:picChg>
        <pc:picChg chg="add mod">
          <ac:chgData name="健太 松村" userId="c812362b9a4b073c" providerId="LiveId" clId="{881064A5-C28F-484E-8CF1-952797E64372}" dt="2025-04-21T01:40:00.210" v="5767" actId="1076"/>
          <ac:picMkLst>
            <pc:docMk/>
            <pc:sldMk cId="2005550950" sldId="572"/>
            <ac:picMk id="19" creationId="{737E1C49-0E35-3BEB-99C8-59390239117D}"/>
          </ac:picMkLst>
        </pc:picChg>
      </pc:sldChg>
      <pc:sldChg chg="del">
        <pc:chgData name="健太 松村" userId="c812362b9a4b073c" providerId="LiveId" clId="{881064A5-C28F-484E-8CF1-952797E64372}" dt="2025-04-21T00:25:34.218" v="502" actId="47"/>
        <pc:sldMkLst>
          <pc:docMk/>
          <pc:sldMk cId="3734016321" sldId="572"/>
        </pc:sldMkLst>
      </pc:sldChg>
      <pc:sldChg chg="addSp delSp modSp add mod">
        <pc:chgData name="健太 松村" userId="c812362b9a4b073c" providerId="LiveId" clId="{881064A5-C28F-484E-8CF1-952797E64372}" dt="2025-04-21T01:46:46.118" v="6436" actId="20577"/>
        <pc:sldMkLst>
          <pc:docMk/>
          <pc:sldMk cId="3780391069" sldId="573"/>
        </pc:sldMkLst>
        <pc:spChg chg="mod">
          <ac:chgData name="健太 松村" userId="c812362b9a4b073c" providerId="LiveId" clId="{881064A5-C28F-484E-8CF1-952797E64372}" dt="2025-04-21T01:45:51.320" v="6399" actId="20577"/>
          <ac:spMkLst>
            <pc:docMk/>
            <pc:sldMk cId="3780391069" sldId="573"/>
            <ac:spMk id="3" creationId="{E3312F64-5003-38B6-4593-E5199AA64863}"/>
          </ac:spMkLst>
        </pc:spChg>
        <pc:spChg chg="add mod">
          <ac:chgData name="健太 松村" userId="c812362b9a4b073c" providerId="LiveId" clId="{881064A5-C28F-484E-8CF1-952797E64372}" dt="2025-04-21T01:44:27.062" v="6211" actId="20577"/>
          <ac:spMkLst>
            <pc:docMk/>
            <pc:sldMk cId="3780391069" sldId="573"/>
            <ac:spMk id="5" creationId="{5B0DDE93-B4CB-1743-F63B-E48A8ACB68ED}"/>
          </ac:spMkLst>
        </pc:spChg>
        <pc:spChg chg="add mod">
          <ac:chgData name="健太 松村" userId="c812362b9a4b073c" providerId="LiveId" clId="{881064A5-C28F-484E-8CF1-952797E64372}" dt="2025-04-21T01:46:46.118" v="6436" actId="20577"/>
          <ac:spMkLst>
            <pc:docMk/>
            <pc:sldMk cId="3780391069" sldId="573"/>
            <ac:spMk id="8" creationId="{BDDABD55-369C-597F-C0DC-984C23536CEA}"/>
          </ac:spMkLst>
        </pc:spChg>
        <pc:spChg chg="mod">
          <ac:chgData name="健太 松村" userId="c812362b9a4b073c" providerId="LiveId" clId="{881064A5-C28F-484E-8CF1-952797E64372}" dt="2025-04-21T01:45:40.092" v="6396" actId="20577"/>
          <ac:spMkLst>
            <pc:docMk/>
            <pc:sldMk cId="3780391069" sldId="573"/>
            <ac:spMk id="17" creationId="{C5A0830E-E3C0-4A06-9463-5848698FB930}"/>
          </ac:spMkLst>
        </pc:spChg>
        <pc:picChg chg="add mod">
          <ac:chgData name="健太 松村" userId="c812362b9a4b073c" providerId="LiveId" clId="{881064A5-C28F-484E-8CF1-952797E64372}" dt="2025-04-21T01:44:30.936" v="6212" actId="1076"/>
          <ac:picMkLst>
            <pc:docMk/>
            <pc:sldMk cId="3780391069" sldId="573"/>
            <ac:picMk id="4" creationId="{3722397B-7B2C-4A1C-D392-09D001A41E15}"/>
          </ac:picMkLst>
        </pc:picChg>
        <pc:picChg chg="add mod">
          <ac:chgData name="健太 松村" userId="c812362b9a4b073c" providerId="LiveId" clId="{881064A5-C28F-484E-8CF1-952797E64372}" dt="2025-04-21T01:45:42.330" v="6397" actId="1076"/>
          <ac:picMkLst>
            <pc:docMk/>
            <pc:sldMk cId="3780391069" sldId="573"/>
            <ac:picMk id="7" creationId="{732A7CF3-DBFC-BA0F-CCE9-808B091DD01F}"/>
          </ac:picMkLst>
        </pc:picChg>
        <pc:picChg chg="del">
          <ac:chgData name="健太 松村" userId="c812362b9a4b073c" providerId="LiveId" clId="{881064A5-C28F-484E-8CF1-952797E64372}" dt="2025-04-21T01:43:12.266" v="6065" actId="478"/>
          <ac:picMkLst>
            <pc:docMk/>
            <pc:sldMk cId="3780391069" sldId="573"/>
            <ac:picMk id="15" creationId="{7A536544-A18B-1B28-6934-B0399FA3D33A}"/>
          </ac:picMkLst>
        </pc:picChg>
        <pc:picChg chg="del">
          <ac:chgData name="健太 松村" userId="c812362b9a4b073c" providerId="LiveId" clId="{881064A5-C28F-484E-8CF1-952797E64372}" dt="2025-04-21T01:44:44.726" v="6241" actId="478"/>
          <ac:picMkLst>
            <pc:docMk/>
            <pc:sldMk cId="3780391069" sldId="573"/>
            <ac:picMk id="19" creationId="{C860486A-DA04-522A-B23F-2ED3C5B199E3}"/>
          </ac:picMkLst>
        </pc:picChg>
      </pc:sldChg>
      <pc:sldChg chg="del">
        <pc:chgData name="健太 松村" userId="c812362b9a4b073c" providerId="LiveId" clId="{881064A5-C28F-484E-8CF1-952797E64372}" dt="2025-04-21T00:25:35.225" v="504" actId="47"/>
        <pc:sldMkLst>
          <pc:docMk/>
          <pc:sldMk cId="3960211348" sldId="573"/>
        </pc:sldMkLst>
      </pc:sldChg>
      <pc:sldChg chg="del">
        <pc:chgData name="健太 松村" userId="c812362b9a4b073c" providerId="LiveId" clId="{881064A5-C28F-484E-8CF1-952797E64372}" dt="2025-04-21T00:25:35.507" v="505" actId="47"/>
        <pc:sldMkLst>
          <pc:docMk/>
          <pc:sldMk cId="45807792" sldId="574"/>
        </pc:sldMkLst>
      </pc:sldChg>
      <pc:sldChg chg="addSp delSp modSp add mod">
        <pc:chgData name="健太 松村" userId="c812362b9a4b073c" providerId="LiveId" clId="{881064A5-C28F-484E-8CF1-952797E64372}" dt="2025-04-21T02:05:14.074" v="8075" actId="1076"/>
        <pc:sldMkLst>
          <pc:docMk/>
          <pc:sldMk cId="2031939397" sldId="574"/>
        </pc:sldMkLst>
        <pc:spChg chg="del mod">
          <ac:chgData name="健太 松村" userId="c812362b9a4b073c" providerId="LiveId" clId="{881064A5-C28F-484E-8CF1-952797E64372}" dt="2025-04-21T01:55:08.964" v="7079" actId="478"/>
          <ac:spMkLst>
            <pc:docMk/>
            <pc:sldMk cId="2031939397" sldId="574"/>
            <ac:spMk id="2" creationId="{F590BA64-2FB3-5D9E-475A-AE7499ECAD74}"/>
          </ac:spMkLst>
        </pc:spChg>
        <pc:spChg chg="add mod">
          <ac:chgData name="健太 松村" userId="c812362b9a4b073c" providerId="LiveId" clId="{881064A5-C28F-484E-8CF1-952797E64372}" dt="2025-04-21T02:04:24.243" v="8072" actId="20577"/>
          <ac:spMkLst>
            <pc:docMk/>
            <pc:sldMk cId="2031939397" sldId="574"/>
            <ac:spMk id="8" creationId="{727FBDE2-8CF8-1E93-66B2-A226D1F841EF}"/>
          </ac:spMkLst>
        </pc:spChg>
        <pc:spChg chg="mod">
          <ac:chgData name="健太 松村" userId="c812362b9a4b073c" providerId="LiveId" clId="{881064A5-C28F-484E-8CF1-952797E64372}" dt="2025-04-21T01:48:19.158" v="6496" actId="20577"/>
          <ac:spMkLst>
            <pc:docMk/>
            <pc:sldMk cId="2031939397" sldId="574"/>
            <ac:spMk id="9" creationId="{C65468F9-B201-D108-4BB5-20308A59A607}"/>
          </ac:spMkLst>
        </pc:spChg>
        <pc:picChg chg="add del mod">
          <ac:chgData name="健太 松村" userId="c812362b9a4b073c" providerId="LiveId" clId="{881064A5-C28F-484E-8CF1-952797E64372}" dt="2025-04-21T01:55:11.073" v="7081" actId="478"/>
          <ac:picMkLst>
            <pc:docMk/>
            <pc:sldMk cId="2031939397" sldId="574"/>
            <ac:picMk id="4" creationId="{47AD1B84-5523-BD14-68D8-E49ECB6C3990}"/>
          </ac:picMkLst>
        </pc:picChg>
        <pc:picChg chg="add del mod">
          <ac:chgData name="健太 松村" userId="c812362b9a4b073c" providerId="LiveId" clId="{881064A5-C28F-484E-8CF1-952797E64372}" dt="2025-04-21T01:55:10.409" v="7080" actId="478"/>
          <ac:picMkLst>
            <pc:docMk/>
            <pc:sldMk cId="2031939397" sldId="574"/>
            <ac:picMk id="6" creationId="{FB0CA995-98E8-0D3B-62C2-986AF50C2C27}"/>
          </ac:picMkLst>
        </pc:picChg>
        <pc:picChg chg="del">
          <ac:chgData name="健太 松村" userId="c812362b9a4b073c" providerId="LiveId" clId="{881064A5-C28F-484E-8CF1-952797E64372}" dt="2025-04-21T01:48:29.614" v="6497" actId="478"/>
          <ac:picMkLst>
            <pc:docMk/>
            <pc:sldMk cId="2031939397" sldId="574"/>
            <ac:picMk id="7" creationId="{0A1A2D64-815C-6394-50B9-3AB4B0D97833}"/>
          </ac:picMkLst>
        </pc:picChg>
        <pc:picChg chg="add mod">
          <ac:chgData name="健太 松村" userId="c812362b9a4b073c" providerId="LiveId" clId="{881064A5-C28F-484E-8CF1-952797E64372}" dt="2025-04-21T02:05:14.074" v="8075" actId="1076"/>
          <ac:picMkLst>
            <pc:docMk/>
            <pc:sldMk cId="2031939397" sldId="574"/>
            <ac:picMk id="11" creationId="{99738282-7973-53A9-0FEA-09579FA0CBA3}"/>
          </ac:picMkLst>
        </pc:picChg>
        <pc:picChg chg="del">
          <ac:chgData name="健太 松村" userId="c812362b9a4b073c" providerId="LiveId" clId="{881064A5-C28F-484E-8CF1-952797E64372}" dt="2025-04-21T01:49:16.868" v="6502" actId="478"/>
          <ac:picMkLst>
            <pc:docMk/>
            <pc:sldMk cId="2031939397" sldId="574"/>
            <ac:picMk id="14" creationId="{7ADDE73A-4EB5-BC93-6877-8B50116939C8}"/>
          </ac:picMkLst>
        </pc:picChg>
        <pc:picChg chg="del">
          <ac:chgData name="健太 松村" userId="c812362b9a4b073c" providerId="LiveId" clId="{881064A5-C28F-484E-8CF1-952797E64372}" dt="2025-04-21T01:49:13.901" v="6501" actId="478"/>
          <ac:picMkLst>
            <pc:docMk/>
            <pc:sldMk cId="2031939397" sldId="574"/>
            <ac:picMk id="16" creationId="{D7FFA940-E786-CC2E-3C4A-4D79BD521953}"/>
          </ac:picMkLst>
        </pc:picChg>
      </pc:sldChg>
      <pc:sldChg chg="modSp add mod ord">
        <pc:chgData name="健太 松村" userId="c812362b9a4b073c" providerId="LiveId" clId="{881064A5-C28F-484E-8CF1-952797E64372}" dt="2025-04-21T01:55:06.595" v="7078"/>
        <pc:sldMkLst>
          <pc:docMk/>
          <pc:sldMk cId="4239924487" sldId="575"/>
        </pc:sldMkLst>
        <pc:spChg chg="mod">
          <ac:chgData name="健太 松村" userId="c812362b9a4b073c" providerId="LiveId" clId="{881064A5-C28F-484E-8CF1-952797E64372}" dt="2025-04-21T01:54:59.383" v="7075" actId="1076"/>
          <ac:spMkLst>
            <pc:docMk/>
            <pc:sldMk cId="4239924487" sldId="575"/>
            <ac:spMk id="2" creationId="{C42B16C4-82D7-24CF-4DE6-583E0F4249F3}"/>
          </ac:spMkLst>
        </pc:spChg>
        <pc:picChg chg="mod">
          <ac:chgData name="健太 松村" userId="c812362b9a4b073c" providerId="LiveId" clId="{881064A5-C28F-484E-8CF1-952797E64372}" dt="2025-04-21T01:55:01.523" v="7076" actId="1076"/>
          <ac:picMkLst>
            <pc:docMk/>
            <pc:sldMk cId="4239924487" sldId="575"/>
            <ac:picMk id="4" creationId="{5F22B1E8-5825-C2DE-E224-C3FBA0BCB199}"/>
          </ac:picMkLst>
        </pc:picChg>
        <pc:picChg chg="mod">
          <ac:chgData name="健太 松村" userId="c812362b9a4b073c" providerId="LiveId" clId="{881064A5-C28F-484E-8CF1-952797E64372}" dt="2025-04-21T01:54:01.828" v="6888" actId="14100"/>
          <ac:picMkLst>
            <pc:docMk/>
            <pc:sldMk cId="4239924487" sldId="575"/>
            <ac:picMk id="6" creationId="{511320AB-0B78-796E-3506-857262810DEF}"/>
          </ac:picMkLst>
        </pc:picChg>
      </pc:sldChg>
      <pc:sldChg chg="del">
        <pc:chgData name="健太 松村" userId="c812362b9a4b073c" providerId="LiveId" clId="{881064A5-C28F-484E-8CF1-952797E64372}" dt="2025-04-21T00:25:36.663" v="508" actId="47"/>
        <pc:sldMkLst>
          <pc:docMk/>
          <pc:sldMk cId="1956924780" sldId="576"/>
        </pc:sldMkLst>
      </pc:sldChg>
      <pc:sldChg chg="addSp delSp modSp add mod">
        <pc:chgData name="健太 松村" userId="c812362b9a4b073c" providerId="LiveId" clId="{881064A5-C28F-484E-8CF1-952797E64372}" dt="2025-04-21T02:10:54.132" v="8460" actId="1076"/>
        <pc:sldMkLst>
          <pc:docMk/>
          <pc:sldMk cId="2273331795" sldId="576"/>
        </pc:sldMkLst>
        <pc:spChg chg="add mod">
          <ac:chgData name="健太 松村" userId="c812362b9a4b073c" providerId="LiveId" clId="{881064A5-C28F-484E-8CF1-952797E64372}" dt="2025-04-21T02:08:47.551" v="8284" actId="20577"/>
          <ac:spMkLst>
            <pc:docMk/>
            <pc:sldMk cId="2273331795" sldId="576"/>
            <ac:spMk id="2" creationId="{0F56F0FF-88D5-8AF2-BEAE-A66442B42FA4}"/>
          </ac:spMkLst>
        </pc:spChg>
        <pc:spChg chg="del">
          <ac:chgData name="健太 松村" userId="c812362b9a4b073c" providerId="LiveId" clId="{881064A5-C28F-484E-8CF1-952797E64372}" dt="2025-04-21T02:07:26.738" v="8077" actId="478"/>
          <ac:spMkLst>
            <pc:docMk/>
            <pc:sldMk cId="2273331795" sldId="576"/>
            <ac:spMk id="5" creationId="{B718A31F-9AE4-BD4D-E136-AFBD9C485EF0}"/>
          </ac:spMkLst>
        </pc:spChg>
        <pc:spChg chg="del">
          <ac:chgData name="健太 松村" userId="c812362b9a4b073c" providerId="LiveId" clId="{881064A5-C28F-484E-8CF1-952797E64372}" dt="2025-04-21T02:07:26.738" v="8077" actId="478"/>
          <ac:spMkLst>
            <pc:docMk/>
            <pc:sldMk cId="2273331795" sldId="576"/>
            <ac:spMk id="8" creationId="{1DC19B77-B3BA-9D6E-6E6A-8B3B1B7232CD}"/>
          </ac:spMkLst>
        </pc:spChg>
        <pc:spChg chg="add mod">
          <ac:chgData name="健太 松村" userId="c812362b9a4b073c" providerId="LiveId" clId="{881064A5-C28F-484E-8CF1-952797E64372}" dt="2025-04-21T02:09:59.970" v="8455" actId="20577"/>
          <ac:spMkLst>
            <pc:docMk/>
            <pc:sldMk cId="2273331795" sldId="576"/>
            <ac:spMk id="11" creationId="{12487271-6FB8-7A74-093B-192A035CCBB1}"/>
          </ac:spMkLst>
        </pc:spChg>
        <pc:spChg chg="del">
          <ac:chgData name="健太 松村" userId="c812362b9a4b073c" providerId="LiveId" clId="{881064A5-C28F-484E-8CF1-952797E64372}" dt="2025-04-21T02:07:26.738" v="8077" actId="478"/>
          <ac:spMkLst>
            <pc:docMk/>
            <pc:sldMk cId="2273331795" sldId="576"/>
            <ac:spMk id="17" creationId="{FF01CC8A-7B67-F27A-E97D-1444CE5396D1}"/>
          </ac:spMkLst>
        </pc:spChg>
        <pc:picChg chg="del">
          <ac:chgData name="健太 松村" userId="c812362b9a4b073c" providerId="LiveId" clId="{881064A5-C28F-484E-8CF1-952797E64372}" dt="2025-04-21T02:07:26.738" v="8077" actId="478"/>
          <ac:picMkLst>
            <pc:docMk/>
            <pc:sldMk cId="2273331795" sldId="576"/>
            <ac:picMk id="4" creationId="{CF0994A4-CB29-CB55-21A7-D36BFF5CA24C}"/>
          </ac:picMkLst>
        </pc:picChg>
        <pc:picChg chg="del">
          <ac:chgData name="健太 松村" userId="c812362b9a4b073c" providerId="LiveId" clId="{881064A5-C28F-484E-8CF1-952797E64372}" dt="2025-04-21T02:07:26.738" v="8077" actId="478"/>
          <ac:picMkLst>
            <pc:docMk/>
            <pc:sldMk cId="2273331795" sldId="576"/>
            <ac:picMk id="7" creationId="{3FC79868-35B2-CBEC-72E9-1DD6699E66AF}"/>
          </ac:picMkLst>
        </pc:picChg>
        <pc:picChg chg="add mod">
          <ac:chgData name="健太 松村" userId="c812362b9a4b073c" providerId="LiveId" clId="{881064A5-C28F-484E-8CF1-952797E64372}" dt="2025-04-21T02:08:00.526" v="8110" actId="14100"/>
          <ac:picMkLst>
            <pc:docMk/>
            <pc:sldMk cId="2273331795" sldId="576"/>
            <ac:picMk id="9" creationId="{B73371A8-87A0-A216-12A3-B6AECC6FF1C4}"/>
          </ac:picMkLst>
        </pc:picChg>
        <pc:picChg chg="add mod">
          <ac:chgData name="健太 松村" userId="c812362b9a4b073c" providerId="LiveId" clId="{881064A5-C28F-484E-8CF1-952797E64372}" dt="2025-04-21T02:10:54.132" v="8460" actId="1076"/>
          <ac:picMkLst>
            <pc:docMk/>
            <pc:sldMk cId="2273331795" sldId="576"/>
            <ac:picMk id="13" creationId="{2F98AE9C-ADCC-4AE7-9283-1D1EBDC708AC}"/>
          </ac:picMkLst>
        </pc:picChg>
      </pc:sldChg>
      <pc:sldChg chg="addSp delSp modSp add mod">
        <pc:chgData name="健太 松村" userId="c812362b9a4b073c" providerId="LiveId" clId="{881064A5-C28F-484E-8CF1-952797E64372}" dt="2025-04-21T02:16:03.928" v="9004" actId="1076"/>
        <pc:sldMkLst>
          <pc:docMk/>
          <pc:sldMk cId="656744662" sldId="577"/>
        </pc:sldMkLst>
        <pc:spChg chg="mod">
          <ac:chgData name="健太 松村" userId="c812362b9a4b073c" providerId="LiveId" clId="{881064A5-C28F-484E-8CF1-952797E64372}" dt="2025-04-21T02:14:28.975" v="8905" actId="20577"/>
          <ac:spMkLst>
            <pc:docMk/>
            <pc:sldMk cId="656744662" sldId="577"/>
            <ac:spMk id="2" creationId="{BFA28FEA-24DD-B31D-6496-5FF1CCA52741}"/>
          </ac:spMkLst>
        </pc:spChg>
        <pc:spChg chg="add mod">
          <ac:chgData name="健太 松村" userId="c812362b9a4b073c" providerId="LiveId" clId="{881064A5-C28F-484E-8CF1-952797E64372}" dt="2025-04-21T02:14:31.887" v="8907" actId="20577"/>
          <ac:spMkLst>
            <pc:docMk/>
            <pc:sldMk cId="656744662" sldId="577"/>
            <ac:spMk id="6" creationId="{D7C23BCC-ABA8-7445-5FA1-E251002046FD}"/>
          </ac:spMkLst>
        </pc:spChg>
        <pc:spChg chg="del mod">
          <ac:chgData name="健太 松村" userId="c812362b9a4b073c" providerId="LiveId" clId="{881064A5-C28F-484E-8CF1-952797E64372}" dt="2025-04-21T02:13:14.976" v="8669" actId="478"/>
          <ac:spMkLst>
            <pc:docMk/>
            <pc:sldMk cId="656744662" sldId="577"/>
            <ac:spMk id="11" creationId="{773AFDF1-31CB-F2A5-4DA5-7E8761F70A77}"/>
          </ac:spMkLst>
        </pc:spChg>
        <pc:spChg chg="add mod">
          <ac:chgData name="健太 松村" userId="c812362b9a4b073c" providerId="LiveId" clId="{881064A5-C28F-484E-8CF1-952797E64372}" dt="2025-04-21T02:16:03.928" v="9004" actId="1076"/>
          <ac:spMkLst>
            <pc:docMk/>
            <pc:sldMk cId="656744662" sldId="577"/>
            <ac:spMk id="12" creationId="{C58A7271-4FFF-47E0-ECF8-A5B0B19761AD}"/>
          </ac:spMkLst>
        </pc:spChg>
        <pc:picChg chg="add mod">
          <ac:chgData name="健太 松村" userId="c812362b9a4b073c" providerId="LiveId" clId="{881064A5-C28F-484E-8CF1-952797E64372}" dt="2025-04-21T02:12:54.949" v="8663" actId="1076"/>
          <ac:picMkLst>
            <pc:docMk/>
            <pc:sldMk cId="656744662" sldId="577"/>
            <ac:picMk id="5" creationId="{EAAD7873-7CFF-BD4E-3441-ACD21DF5EE5D}"/>
          </ac:picMkLst>
        </pc:picChg>
        <pc:picChg chg="add mod">
          <ac:chgData name="健太 松村" userId="c812362b9a4b073c" providerId="LiveId" clId="{881064A5-C28F-484E-8CF1-952797E64372}" dt="2025-04-21T02:14:16.411" v="8870" actId="1076"/>
          <ac:picMkLst>
            <pc:docMk/>
            <pc:sldMk cId="656744662" sldId="577"/>
            <ac:picMk id="8" creationId="{6EF58FBF-9626-35C5-BB05-97A9AD4FD5F8}"/>
          </ac:picMkLst>
        </pc:picChg>
        <pc:picChg chg="del">
          <ac:chgData name="健太 松村" userId="c812362b9a4b073c" providerId="LiveId" clId="{881064A5-C28F-484E-8CF1-952797E64372}" dt="2025-04-21T02:11:10.904" v="8522" actId="478"/>
          <ac:picMkLst>
            <pc:docMk/>
            <pc:sldMk cId="656744662" sldId="577"/>
            <ac:picMk id="9" creationId="{84CDD6AE-0245-BF41-985B-532DD7C8FD33}"/>
          </ac:picMkLst>
        </pc:picChg>
        <pc:picChg chg="del">
          <ac:chgData name="健太 松村" userId="c812362b9a4b073c" providerId="LiveId" clId="{881064A5-C28F-484E-8CF1-952797E64372}" dt="2025-04-21T02:11:45.007" v="8653" actId="478"/>
          <ac:picMkLst>
            <pc:docMk/>
            <pc:sldMk cId="656744662" sldId="577"/>
            <ac:picMk id="13" creationId="{AD1C61CD-9FB6-FD0A-2451-E96B17EB796A}"/>
          </ac:picMkLst>
        </pc:picChg>
      </pc:sldChg>
      <pc:sldChg chg="del">
        <pc:chgData name="健太 松村" userId="c812362b9a4b073c" providerId="LiveId" clId="{881064A5-C28F-484E-8CF1-952797E64372}" dt="2025-04-21T00:25:35.806" v="506" actId="47"/>
        <pc:sldMkLst>
          <pc:docMk/>
          <pc:sldMk cId="3946172179" sldId="577"/>
        </pc:sldMkLst>
      </pc:sldChg>
      <pc:sldChg chg="addSp delSp modSp add mod">
        <pc:chgData name="健太 松村" userId="c812362b9a4b073c" providerId="LiveId" clId="{881064A5-C28F-484E-8CF1-952797E64372}" dt="2025-04-21T02:24:29.610" v="9773"/>
        <pc:sldMkLst>
          <pc:docMk/>
          <pc:sldMk cId="3164135547" sldId="578"/>
        </pc:sldMkLst>
        <pc:spChg chg="mod">
          <ac:chgData name="健太 松村" userId="c812362b9a4b073c" providerId="LiveId" clId="{881064A5-C28F-484E-8CF1-952797E64372}" dt="2025-04-21T02:23:06.020" v="9768" actId="20577"/>
          <ac:spMkLst>
            <pc:docMk/>
            <pc:sldMk cId="3164135547" sldId="578"/>
            <ac:spMk id="3" creationId="{1DB24916-3F9F-0B24-2D5C-B0ADF7BDE63B}"/>
          </ac:spMkLst>
        </pc:spChg>
        <pc:spChg chg="add mod">
          <ac:chgData name="健太 松村" userId="c812362b9a4b073c" providerId="LiveId" clId="{881064A5-C28F-484E-8CF1-952797E64372}" dt="2025-04-21T02:24:29.610" v="9773"/>
          <ac:spMkLst>
            <pc:docMk/>
            <pc:sldMk cId="3164135547" sldId="578"/>
            <ac:spMk id="8" creationId="{4C75F904-1EB9-00B4-FF7F-7859ABF58971}"/>
          </ac:spMkLst>
        </pc:spChg>
        <pc:spChg chg="mod">
          <ac:chgData name="健太 松村" userId="c812362b9a4b073c" providerId="LiveId" clId="{881064A5-C28F-484E-8CF1-952797E64372}" dt="2025-04-21T02:18:12.186" v="9066"/>
          <ac:spMkLst>
            <pc:docMk/>
            <pc:sldMk cId="3164135547" sldId="578"/>
            <ac:spMk id="9" creationId="{37A1645E-C724-CACF-67C6-382D607D1A4F}"/>
          </ac:spMkLst>
        </pc:spChg>
        <pc:picChg chg="add mod">
          <ac:chgData name="健太 松村" userId="c812362b9a4b073c" providerId="LiveId" clId="{881064A5-C28F-484E-8CF1-952797E64372}" dt="2025-04-21T02:18:44.089" v="9071" actId="1076"/>
          <ac:picMkLst>
            <pc:docMk/>
            <pc:sldMk cId="3164135547" sldId="578"/>
            <ac:picMk id="4" creationId="{D92C8345-2C2E-1CEF-EFFA-F63C63D8BC77}"/>
          </ac:picMkLst>
        </pc:picChg>
        <pc:picChg chg="del">
          <ac:chgData name="健太 松村" userId="c812362b9a4b073c" providerId="LiveId" clId="{881064A5-C28F-484E-8CF1-952797E64372}" dt="2025-04-21T02:18:17.615" v="9068" actId="478"/>
          <ac:picMkLst>
            <pc:docMk/>
            <pc:sldMk cId="3164135547" sldId="578"/>
            <ac:picMk id="5" creationId="{E295BD04-D403-906C-1952-6FDC8951DCAC}"/>
          </ac:picMkLst>
        </pc:picChg>
        <pc:picChg chg="add mod">
          <ac:chgData name="健太 松村" userId="c812362b9a4b073c" providerId="LiveId" clId="{881064A5-C28F-484E-8CF1-952797E64372}" dt="2025-04-21T02:24:15.920" v="9772" actId="1076"/>
          <ac:picMkLst>
            <pc:docMk/>
            <pc:sldMk cId="3164135547" sldId="578"/>
            <ac:picMk id="7" creationId="{B9E63218-77C9-861F-CB84-725D4158B9A1}"/>
          </ac:picMkLst>
        </pc:picChg>
        <pc:picChg chg="del">
          <ac:chgData name="健太 松村" userId="c812362b9a4b073c" providerId="LiveId" clId="{881064A5-C28F-484E-8CF1-952797E64372}" dt="2025-04-21T02:18:14.354" v="9067" actId="478"/>
          <ac:picMkLst>
            <pc:docMk/>
            <pc:sldMk cId="3164135547" sldId="578"/>
            <ac:picMk id="10" creationId="{4E6792E0-4F3C-B7B1-D6E4-07E5E8969B6E}"/>
          </ac:picMkLst>
        </pc:picChg>
      </pc:sldChg>
      <pc:sldChg chg="del">
        <pc:chgData name="健太 松村" userId="c812362b9a4b073c" providerId="LiveId" clId="{881064A5-C28F-484E-8CF1-952797E64372}" dt="2025-04-21T00:25:36.184" v="507" actId="47"/>
        <pc:sldMkLst>
          <pc:docMk/>
          <pc:sldMk cId="3375512317" sldId="578"/>
        </pc:sldMkLst>
      </pc:sldChg>
      <pc:sldChg chg="addSp delSp modSp add mod">
        <pc:chgData name="健太 松村" userId="c812362b9a4b073c" providerId="LiveId" clId="{881064A5-C28F-484E-8CF1-952797E64372}" dt="2025-04-21T02:31:00.908" v="10789" actId="20577"/>
        <pc:sldMkLst>
          <pc:docMk/>
          <pc:sldMk cId="3097699938" sldId="579"/>
        </pc:sldMkLst>
        <pc:spChg chg="mod">
          <ac:chgData name="健太 松村" userId="c812362b9a4b073c" providerId="LiveId" clId="{881064A5-C28F-484E-8CF1-952797E64372}" dt="2025-04-21T02:28:01.935" v="10468" actId="20577"/>
          <ac:spMkLst>
            <pc:docMk/>
            <pc:sldMk cId="3097699938" sldId="579"/>
            <ac:spMk id="3" creationId="{95601653-8663-5341-B177-598D1E36993B}"/>
          </ac:spMkLst>
        </pc:spChg>
        <pc:spChg chg="add mod">
          <ac:chgData name="健太 松村" userId="c812362b9a4b073c" providerId="LiveId" clId="{881064A5-C28F-484E-8CF1-952797E64372}" dt="2025-04-21T02:29:49.618" v="10615" actId="20577"/>
          <ac:spMkLst>
            <pc:docMk/>
            <pc:sldMk cId="3097699938" sldId="579"/>
            <ac:spMk id="10" creationId="{D1B5B8FB-16FC-382F-114A-A6E61ABEDBCB}"/>
          </ac:spMkLst>
        </pc:spChg>
        <pc:spChg chg="add mod">
          <ac:chgData name="健太 松村" userId="c812362b9a4b073c" providerId="LiveId" clId="{881064A5-C28F-484E-8CF1-952797E64372}" dt="2025-04-21T02:31:00.908" v="10789" actId="20577"/>
          <ac:spMkLst>
            <pc:docMk/>
            <pc:sldMk cId="3097699938" sldId="579"/>
            <ac:spMk id="15" creationId="{0E210F6C-4E37-36E6-1A44-55D5F44BA7B0}"/>
          </ac:spMkLst>
        </pc:spChg>
        <pc:picChg chg="del">
          <ac:chgData name="健太 松村" userId="c812362b9a4b073c" providerId="LiveId" clId="{881064A5-C28F-484E-8CF1-952797E64372}" dt="2025-04-21T02:24:35.969" v="9775" actId="478"/>
          <ac:picMkLst>
            <pc:docMk/>
            <pc:sldMk cId="3097699938" sldId="579"/>
            <ac:picMk id="4" creationId="{8E6E6E7A-0577-D0F3-9171-0241ADD13E8E}"/>
          </ac:picMkLst>
        </pc:picChg>
        <pc:picChg chg="add mod">
          <ac:chgData name="健太 松村" userId="c812362b9a4b073c" providerId="LiveId" clId="{881064A5-C28F-484E-8CF1-952797E64372}" dt="2025-04-21T02:28:16.795" v="10470" actId="1076"/>
          <ac:picMkLst>
            <pc:docMk/>
            <pc:sldMk cId="3097699938" sldId="579"/>
            <ac:picMk id="5" creationId="{459FE481-205E-DC28-3198-6F1DC28687D0}"/>
          </ac:picMkLst>
        </pc:picChg>
        <pc:picChg chg="del">
          <ac:chgData name="健太 松村" userId="c812362b9a4b073c" providerId="LiveId" clId="{881064A5-C28F-484E-8CF1-952797E64372}" dt="2025-04-21T02:24:59.767" v="9953" actId="478"/>
          <ac:picMkLst>
            <pc:docMk/>
            <pc:sldMk cId="3097699938" sldId="579"/>
            <ac:picMk id="7" creationId="{753E2DAC-D675-7BC6-9555-CE438B45235C}"/>
          </ac:picMkLst>
        </pc:picChg>
        <pc:picChg chg="add mod">
          <ac:chgData name="健太 松村" userId="c812362b9a4b073c" providerId="LiveId" clId="{881064A5-C28F-484E-8CF1-952797E64372}" dt="2025-04-21T02:29:03.454" v="10472" actId="1076"/>
          <ac:picMkLst>
            <pc:docMk/>
            <pc:sldMk cId="3097699938" sldId="579"/>
            <ac:picMk id="8" creationId="{80B6A4A7-D0FD-5EC2-9043-58D703EA25B2}"/>
          </ac:picMkLst>
        </pc:picChg>
        <pc:picChg chg="add mod">
          <ac:chgData name="健太 松村" userId="c812362b9a4b073c" providerId="LiveId" clId="{881064A5-C28F-484E-8CF1-952797E64372}" dt="2025-04-21T02:30:05.900" v="10617" actId="1076"/>
          <ac:picMkLst>
            <pc:docMk/>
            <pc:sldMk cId="3097699938" sldId="579"/>
            <ac:picMk id="12" creationId="{9045E2D0-7903-CC7E-0B9A-BAAA90A1DF30}"/>
          </ac:picMkLst>
        </pc:picChg>
        <pc:picChg chg="add mod">
          <ac:chgData name="健太 松村" userId="c812362b9a4b073c" providerId="LiveId" clId="{881064A5-C28F-484E-8CF1-952797E64372}" dt="2025-04-21T02:30:19.664" v="10619" actId="1076"/>
          <ac:picMkLst>
            <pc:docMk/>
            <pc:sldMk cId="3097699938" sldId="579"/>
            <ac:picMk id="14" creationId="{8ED425B7-5CF4-E7E0-D6E4-FDD7518D2A87}"/>
          </ac:picMkLst>
        </pc:picChg>
      </pc:sldChg>
      <pc:sldChg chg="addSp delSp modSp add mod">
        <pc:chgData name="健太 松村" userId="c812362b9a4b073c" providerId="LiveId" clId="{881064A5-C28F-484E-8CF1-952797E64372}" dt="2025-04-21T02:34:49.667" v="11073" actId="20577"/>
        <pc:sldMkLst>
          <pc:docMk/>
          <pc:sldMk cId="4023277007" sldId="580"/>
        </pc:sldMkLst>
        <pc:spChg chg="add mod">
          <ac:chgData name="健太 松村" userId="c812362b9a4b073c" providerId="LiveId" clId="{881064A5-C28F-484E-8CF1-952797E64372}" dt="2025-04-21T02:31:45.937" v="10792"/>
          <ac:spMkLst>
            <pc:docMk/>
            <pc:sldMk cId="4023277007" sldId="580"/>
            <ac:spMk id="2" creationId="{3B20BDE3-72D1-B585-49B8-C39AD50A43F9}"/>
          </ac:spMkLst>
        </pc:spChg>
        <pc:spChg chg="del">
          <ac:chgData name="健太 松村" userId="c812362b9a4b073c" providerId="LiveId" clId="{881064A5-C28F-484E-8CF1-952797E64372}" dt="2025-04-21T02:31:45.452" v="10791" actId="478"/>
          <ac:spMkLst>
            <pc:docMk/>
            <pc:sldMk cId="4023277007" sldId="580"/>
            <ac:spMk id="3" creationId="{C8408242-6D6C-7648-C67A-F54D2855883E}"/>
          </ac:spMkLst>
        </pc:spChg>
        <pc:spChg chg="add mod">
          <ac:chgData name="健太 松村" userId="c812362b9a4b073c" providerId="LiveId" clId="{881064A5-C28F-484E-8CF1-952797E64372}" dt="2025-04-21T02:32:05.536" v="10928" actId="20577"/>
          <ac:spMkLst>
            <pc:docMk/>
            <pc:sldMk cId="4023277007" sldId="580"/>
            <ac:spMk id="4" creationId="{C9427B64-2F45-92CE-808F-C5752E6063A0}"/>
          </ac:spMkLst>
        </pc:spChg>
        <pc:spChg chg="add del mod">
          <ac:chgData name="健太 松村" userId="c812362b9a4b073c" providerId="LiveId" clId="{881064A5-C28F-484E-8CF1-952797E64372}" dt="2025-04-21T02:32:09.946" v="10930" actId="478"/>
          <ac:spMkLst>
            <pc:docMk/>
            <pc:sldMk cId="4023277007" sldId="580"/>
            <ac:spMk id="7" creationId="{9667600A-54F8-B7EE-B217-3068B8910F1E}"/>
          </ac:spMkLst>
        </pc:spChg>
        <pc:spChg chg="del">
          <ac:chgData name="健太 松村" userId="c812362b9a4b073c" providerId="LiveId" clId="{881064A5-C28F-484E-8CF1-952797E64372}" dt="2025-04-21T02:31:45.452" v="10791" actId="478"/>
          <ac:spMkLst>
            <pc:docMk/>
            <pc:sldMk cId="4023277007" sldId="580"/>
            <ac:spMk id="10" creationId="{D8BCF69D-9BB9-F84E-D551-DCEAAFE6912F}"/>
          </ac:spMkLst>
        </pc:spChg>
        <pc:spChg chg="del">
          <ac:chgData name="健太 松村" userId="c812362b9a4b073c" providerId="LiveId" clId="{881064A5-C28F-484E-8CF1-952797E64372}" dt="2025-04-21T02:31:45.452" v="10791" actId="478"/>
          <ac:spMkLst>
            <pc:docMk/>
            <pc:sldMk cId="4023277007" sldId="580"/>
            <ac:spMk id="15" creationId="{7CADE531-36A3-28BB-7007-65B67AB31854}"/>
          </ac:spMkLst>
        </pc:spChg>
        <pc:spChg chg="add mod">
          <ac:chgData name="健太 松村" userId="c812362b9a4b073c" providerId="LiveId" clId="{881064A5-C28F-484E-8CF1-952797E64372}" dt="2025-04-21T02:34:49.667" v="11073" actId="20577"/>
          <ac:spMkLst>
            <pc:docMk/>
            <pc:sldMk cId="4023277007" sldId="580"/>
            <ac:spMk id="17" creationId="{8574BBD6-83AA-3531-D253-928736F16E56}"/>
          </ac:spMkLst>
        </pc:spChg>
        <pc:picChg chg="del">
          <ac:chgData name="健太 松村" userId="c812362b9a4b073c" providerId="LiveId" clId="{881064A5-C28F-484E-8CF1-952797E64372}" dt="2025-04-21T02:31:45.452" v="10791" actId="478"/>
          <ac:picMkLst>
            <pc:docMk/>
            <pc:sldMk cId="4023277007" sldId="580"/>
            <ac:picMk id="5" creationId="{A2BA37AE-D96E-43A0-2157-40D60C8C03C0}"/>
          </ac:picMkLst>
        </pc:picChg>
        <pc:picChg chg="add del mod">
          <ac:chgData name="健太 松村" userId="c812362b9a4b073c" providerId="LiveId" clId="{881064A5-C28F-484E-8CF1-952797E64372}" dt="2025-04-21T02:32:08.100" v="10929" actId="478"/>
          <ac:picMkLst>
            <pc:docMk/>
            <pc:sldMk cId="4023277007" sldId="580"/>
            <ac:picMk id="6" creationId="{57C16466-556E-64A8-567D-A57284D1CEB7}"/>
          </ac:picMkLst>
        </pc:picChg>
        <pc:picChg chg="del">
          <ac:chgData name="健太 松村" userId="c812362b9a4b073c" providerId="LiveId" clId="{881064A5-C28F-484E-8CF1-952797E64372}" dt="2025-04-21T02:31:45.452" v="10791" actId="478"/>
          <ac:picMkLst>
            <pc:docMk/>
            <pc:sldMk cId="4023277007" sldId="580"/>
            <ac:picMk id="8" creationId="{D0D99BB8-620D-9EF3-AA9E-7E5363383AA6}"/>
          </ac:picMkLst>
        </pc:picChg>
        <pc:picChg chg="add del mod">
          <ac:chgData name="健太 松村" userId="c812362b9a4b073c" providerId="LiveId" clId="{881064A5-C28F-484E-8CF1-952797E64372}" dt="2025-04-21T02:32:09.946" v="10930" actId="478"/>
          <ac:picMkLst>
            <pc:docMk/>
            <pc:sldMk cId="4023277007" sldId="580"/>
            <ac:picMk id="11" creationId="{C811D2B1-78AE-4DA8-7FE9-F0201AD1A89B}"/>
          </ac:picMkLst>
        </pc:picChg>
        <pc:picChg chg="del">
          <ac:chgData name="健太 松村" userId="c812362b9a4b073c" providerId="LiveId" clId="{881064A5-C28F-484E-8CF1-952797E64372}" dt="2025-04-21T02:31:45.452" v="10791" actId="478"/>
          <ac:picMkLst>
            <pc:docMk/>
            <pc:sldMk cId="4023277007" sldId="580"/>
            <ac:picMk id="12" creationId="{9DCE9F1F-5547-038E-F847-061437D76720}"/>
          </ac:picMkLst>
        </pc:picChg>
        <pc:picChg chg="del">
          <ac:chgData name="健太 松村" userId="c812362b9a4b073c" providerId="LiveId" clId="{881064A5-C28F-484E-8CF1-952797E64372}" dt="2025-04-21T02:31:45.452" v="10791" actId="478"/>
          <ac:picMkLst>
            <pc:docMk/>
            <pc:sldMk cId="4023277007" sldId="580"/>
            <ac:picMk id="14" creationId="{04CF3AC0-0C48-4468-3567-95497FA646FC}"/>
          </ac:picMkLst>
        </pc:picChg>
        <pc:picChg chg="add mod">
          <ac:chgData name="健太 松村" userId="c812362b9a4b073c" providerId="LiveId" clId="{881064A5-C28F-484E-8CF1-952797E64372}" dt="2025-04-21T02:33:02.466" v="10932" actId="1076"/>
          <ac:picMkLst>
            <pc:docMk/>
            <pc:sldMk cId="4023277007" sldId="580"/>
            <ac:picMk id="16" creationId="{B5FA97CF-EBE5-8FB7-6D81-1047B6D9E87C}"/>
          </ac:picMkLst>
        </pc:picChg>
        <pc:picChg chg="add mod">
          <ac:chgData name="健太 松村" userId="c812362b9a4b073c" providerId="LiveId" clId="{881064A5-C28F-484E-8CF1-952797E64372}" dt="2025-04-21T02:34:37.854" v="11031" actId="1076"/>
          <ac:picMkLst>
            <pc:docMk/>
            <pc:sldMk cId="4023277007" sldId="580"/>
            <ac:picMk id="19" creationId="{A8767196-EB57-49A3-2B71-B47E763AC111}"/>
          </ac:picMkLst>
        </pc:picChg>
      </pc:sldChg>
      <pc:sldChg chg="addSp delSp modSp add mod">
        <pc:chgData name="健太 松村" userId="c812362b9a4b073c" providerId="LiveId" clId="{881064A5-C28F-484E-8CF1-952797E64372}" dt="2025-04-21T02:41:54.045" v="11503" actId="20577"/>
        <pc:sldMkLst>
          <pc:docMk/>
          <pc:sldMk cId="3447954953" sldId="581"/>
        </pc:sldMkLst>
        <pc:spChg chg="del">
          <ac:chgData name="健太 松村" userId="c812362b9a4b073c" providerId="LiveId" clId="{881064A5-C28F-484E-8CF1-952797E64372}" dt="2025-04-21T02:35:34.470" v="11077" actId="478"/>
          <ac:spMkLst>
            <pc:docMk/>
            <pc:sldMk cId="3447954953" sldId="581"/>
            <ac:spMk id="3" creationId="{F2AF406B-42F7-F77A-43AD-56C9DC91BDEB}"/>
          </ac:spMkLst>
        </pc:spChg>
        <pc:spChg chg="mod">
          <ac:chgData name="健太 松村" userId="c812362b9a4b073c" providerId="LiveId" clId="{881064A5-C28F-484E-8CF1-952797E64372}" dt="2025-04-21T02:35:30.509" v="11076"/>
          <ac:spMkLst>
            <pc:docMk/>
            <pc:sldMk cId="3447954953" sldId="581"/>
            <ac:spMk id="9" creationId="{BF83FD10-5251-C672-D5CD-7D21D51AA40E}"/>
          </ac:spMkLst>
        </pc:spChg>
        <pc:spChg chg="add mod">
          <ac:chgData name="健太 松村" userId="c812362b9a4b073c" providerId="LiveId" clId="{881064A5-C28F-484E-8CF1-952797E64372}" dt="2025-04-21T02:41:07.904" v="11447" actId="20577"/>
          <ac:spMkLst>
            <pc:docMk/>
            <pc:sldMk cId="3447954953" sldId="581"/>
            <ac:spMk id="10" creationId="{B2D88E43-0F0B-CE76-F309-8696337EF1ED}"/>
          </ac:spMkLst>
        </pc:spChg>
        <pc:spChg chg="add mod">
          <ac:chgData name="健太 松村" userId="c812362b9a4b073c" providerId="LiveId" clId="{881064A5-C28F-484E-8CF1-952797E64372}" dt="2025-04-21T02:41:29.108" v="11454" actId="1582"/>
          <ac:spMkLst>
            <pc:docMk/>
            <pc:sldMk cId="3447954953" sldId="581"/>
            <ac:spMk id="13" creationId="{50F72604-5C4C-E106-F5F1-DFB6D8F50139}"/>
          </ac:spMkLst>
        </pc:spChg>
        <pc:spChg chg="add mod">
          <ac:chgData name="健太 松村" userId="c812362b9a4b073c" providerId="LiveId" clId="{881064A5-C28F-484E-8CF1-952797E64372}" dt="2025-04-21T02:41:54.045" v="11503" actId="20577"/>
          <ac:spMkLst>
            <pc:docMk/>
            <pc:sldMk cId="3447954953" sldId="581"/>
            <ac:spMk id="14" creationId="{B93FA4C2-52F4-1586-893C-0C3E9F7FA1F7}"/>
          </ac:spMkLst>
        </pc:spChg>
        <pc:picChg chg="del">
          <ac:chgData name="健太 松村" userId="c812362b9a4b073c" providerId="LiveId" clId="{881064A5-C28F-484E-8CF1-952797E64372}" dt="2025-04-21T02:35:36.914" v="11078" actId="478"/>
          <ac:picMkLst>
            <pc:docMk/>
            <pc:sldMk cId="3447954953" sldId="581"/>
            <ac:picMk id="4" creationId="{2D6EF33B-F235-71F0-6DCC-2B10BA961E13}"/>
          </ac:picMkLst>
        </pc:picChg>
        <pc:picChg chg="add del mod">
          <ac:chgData name="健太 松村" userId="c812362b9a4b073c" providerId="LiveId" clId="{881064A5-C28F-484E-8CF1-952797E64372}" dt="2025-04-21T02:36:13.669" v="11081" actId="478"/>
          <ac:picMkLst>
            <pc:docMk/>
            <pc:sldMk cId="3447954953" sldId="581"/>
            <ac:picMk id="5" creationId="{434E0F3F-D30E-B87A-A1CD-A53A5F2F9E35}"/>
          </ac:picMkLst>
        </pc:picChg>
        <pc:picChg chg="del">
          <ac:chgData name="健太 松村" userId="c812362b9a4b073c" providerId="LiveId" clId="{881064A5-C28F-484E-8CF1-952797E64372}" dt="2025-04-21T02:35:34.470" v="11077" actId="478"/>
          <ac:picMkLst>
            <pc:docMk/>
            <pc:sldMk cId="3447954953" sldId="581"/>
            <ac:picMk id="7" creationId="{F267E7B9-80AB-A626-CE26-5A57CD3D4D77}"/>
          </ac:picMkLst>
        </pc:picChg>
        <pc:picChg chg="add mod">
          <ac:chgData name="健太 松村" userId="c812362b9a4b073c" providerId="LiveId" clId="{881064A5-C28F-484E-8CF1-952797E64372}" dt="2025-04-21T02:36:20.457" v="11083" actId="1076"/>
          <ac:picMkLst>
            <pc:docMk/>
            <pc:sldMk cId="3447954953" sldId="581"/>
            <ac:picMk id="8" creationId="{D22A6955-9E3C-FAAE-0CFC-190BF8F3B0DF}"/>
          </ac:picMkLst>
        </pc:picChg>
        <pc:picChg chg="add mod">
          <ac:chgData name="健太 松村" userId="c812362b9a4b073c" providerId="LiveId" clId="{881064A5-C28F-484E-8CF1-952797E64372}" dt="2025-04-21T02:41:31.339" v="11456" actId="1076"/>
          <ac:picMkLst>
            <pc:docMk/>
            <pc:sldMk cId="3447954953" sldId="581"/>
            <ac:picMk id="12" creationId="{DE1B56A7-A21A-EB0A-D47E-1A39DBD486CB}"/>
          </ac:picMkLst>
        </pc:picChg>
      </pc:sldChg>
      <pc:sldChg chg="addSp delSp modSp add mod">
        <pc:chgData name="健太 松村" userId="c812362b9a4b073c" providerId="LiveId" clId="{881064A5-C28F-484E-8CF1-952797E64372}" dt="2025-04-21T02:48:15.796" v="12153" actId="1076"/>
        <pc:sldMkLst>
          <pc:docMk/>
          <pc:sldMk cId="3105167693" sldId="582"/>
        </pc:sldMkLst>
        <pc:spChg chg="add mod">
          <ac:chgData name="健太 松村" userId="c812362b9a4b073c" providerId="LiveId" clId="{881064A5-C28F-484E-8CF1-952797E64372}" dt="2025-04-21T02:48:15.796" v="12153" actId="1076"/>
          <ac:spMkLst>
            <pc:docMk/>
            <pc:sldMk cId="3105167693" sldId="582"/>
            <ac:spMk id="2" creationId="{342F21CA-7A54-2815-54D0-209EAC955461}"/>
          </ac:spMkLst>
        </pc:spChg>
        <pc:spChg chg="mod">
          <ac:chgData name="健太 松村" userId="c812362b9a4b073c" providerId="LiveId" clId="{881064A5-C28F-484E-8CF1-952797E64372}" dt="2025-04-21T02:42:07.931" v="11519" actId="20577"/>
          <ac:spMkLst>
            <pc:docMk/>
            <pc:sldMk cId="3105167693" sldId="582"/>
            <ac:spMk id="9" creationId="{3BEF68DA-BDA8-8DE0-21CB-3ECA8B66994C}"/>
          </ac:spMkLst>
        </pc:spChg>
        <pc:spChg chg="mod">
          <ac:chgData name="健太 松村" userId="c812362b9a4b073c" providerId="LiveId" clId="{881064A5-C28F-484E-8CF1-952797E64372}" dt="2025-04-21T02:42:48.026" v="11555" actId="20577"/>
          <ac:spMkLst>
            <pc:docMk/>
            <pc:sldMk cId="3105167693" sldId="582"/>
            <ac:spMk id="10" creationId="{9FA1B9AF-4C62-4863-DA7E-85E1CED33CDB}"/>
          </ac:spMkLst>
        </pc:spChg>
        <pc:spChg chg="del">
          <ac:chgData name="健太 松村" userId="c812362b9a4b073c" providerId="LiveId" clId="{881064A5-C28F-484E-8CF1-952797E64372}" dt="2025-04-21T02:42:25.582" v="11534" actId="478"/>
          <ac:spMkLst>
            <pc:docMk/>
            <pc:sldMk cId="3105167693" sldId="582"/>
            <ac:spMk id="13" creationId="{E290A228-DADF-A40B-D623-18FCCD25BBA4}"/>
          </ac:spMkLst>
        </pc:spChg>
        <pc:spChg chg="del">
          <ac:chgData name="健太 松村" userId="c812362b9a4b073c" providerId="LiveId" clId="{881064A5-C28F-484E-8CF1-952797E64372}" dt="2025-04-21T02:42:25.582" v="11534" actId="478"/>
          <ac:spMkLst>
            <pc:docMk/>
            <pc:sldMk cId="3105167693" sldId="582"/>
            <ac:spMk id="14" creationId="{DD752BC3-40F7-4ADA-7041-46FFF4C55E86}"/>
          </ac:spMkLst>
        </pc:spChg>
        <pc:picChg chg="add mod">
          <ac:chgData name="健太 松村" userId="c812362b9a4b073c" providerId="LiveId" clId="{881064A5-C28F-484E-8CF1-952797E64372}" dt="2025-04-21T02:46:21.402" v="12027" actId="1076"/>
          <ac:picMkLst>
            <pc:docMk/>
            <pc:sldMk cId="3105167693" sldId="582"/>
            <ac:picMk id="4" creationId="{A7F82B8A-907B-65AD-2C56-1ED545D3E36E}"/>
          </ac:picMkLst>
        </pc:picChg>
        <pc:picChg chg="add mod">
          <ac:chgData name="健太 松村" userId="c812362b9a4b073c" providerId="LiveId" clId="{881064A5-C28F-484E-8CF1-952797E64372}" dt="2025-04-21T02:47:13.027" v="12101" actId="1076"/>
          <ac:picMkLst>
            <pc:docMk/>
            <pc:sldMk cId="3105167693" sldId="582"/>
            <ac:picMk id="6" creationId="{8EDF1C87-75FA-5705-820D-472CD94824EF}"/>
          </ac:picMkLst>
        </pc:picChg>
        <pc:picChg chg="del">
          <ac:chgData name="健太 松村" userId="c812362b9a4b073c" providerId="LiveId" clId="{881064A5-C28F-484E-8CF1-952797E64372}" dt="2025-04-21T02:42:09.861" v="11520" actId="478"/>
          <ac:picMkLst>
            <pc:docMk/>
            <pc:sldMk cId="3105167693" sldId="582"/>
            <ac:picMk id="8" creationId="{F8C41AE2-4E15-57D4-27CA-A30B2FE56779}"/>
          </ac:picMkLst>
        </pc:picChg>
        <pc:picChg chg="add mod">
          <ac:chgData name="健太 松村" userId="c812362b9a4b073c" providerId="LiveId" clId="{881064A5-C28F-484E-8CF1-952797E64372}" dt="2025-04-21T02:47:14.690" v="12102" actId="1076"/>
          <ac:picMkLst>
            <pc:docMk/>
            <pc:sldMk cId="3105167693" sldId="582"/>
            <ac:picMk id="11" creationId="{CF45660B-C3AE-43E9-3DAE-2DFF393DA1A4}"/>
          </ac:picMkLst>
        </pc:picChg>
        <pc:picChg chg="del">
          <ac:chgData name="健太 松村" userId="c812362b9a4b073c" providerId="LiveId" clId="{881064A5-C28F-484E-8CF1-952797E64372}" dt="2025-04-21T02:42:25.582" v="11534" actId="478"/>
          <ac:picMkLst>
            <pc:docMk/>
            <pc:sldMk cId="3105167693" sldId="582"/>
            <ac:picMk id="12" creationId="{AD81F3A6-6CD3-7A12-5F63-DB0D8B18F2F0}"/>
          </ac:picMkLst>
        </pc:picChg>
        <pc:picChg chg="add mod">
          <ac:chgData name="健太 松村" userId="c812362b9a4b073c" providerId="LiveId" clId="{881064A5-C28F-484E-8CF1-952797E64372}" dt="2025-04-21T02:47:15.756" v="12103" actId="1076"/>
          <ac:picMkLst>
            <pc:docMk/>
            <pc:sldMk cId="3105167693" sldId="582"/>
            <ac:picMk id="16" creationId="{AC7E2327-F63F-7D6D-75C6-7543820C47E0}"/>
          </ac:picMkLst>
        </pc:picChg>
        <pc:picChg chg="add mod">
          <ac:chgData name="健太 松村" userId="c812362b9a4b073c" providerId="LiveId" clId="{881064A5-C28F-484E-8CF1-952797E64372}" dt="2025-04-21T02:47:24.074" v="12105" actId="1076"/>
          <ac:picMkLst>
            <pc:docMk/>
            <pc:sldMk cId="3105167693" sldId="582"/>
            <ac:picMk id="18" creationId="{4F9CA46F-D834-8700-5EF4-C574310CAFB1}"/>
          </ac:picMkLst>
        </pc:picChg>
      </pc:sldChg>
      <pc:sldChg chg="addSp delSp modSp add mod">
        <pc:chgData name="健太 松村" userId="c812362b9a4b073c" providerId="LiveId" clId="{881064A5-C28F-484E-8CF1-952797E64372}" dt="2025-04-21T02:54:30.617" v="12671" actId="14100"/>
        <pc:sldMkLst>
          <pc:docMk/>
          <pc:sldMk cId="3873125631" sldId="583"/>
        </pc:sldMkLst>
        <pc:spChg chg="mod">
          <ac:chgData name="健太 松村" userId="c812362b9a4b073c" providerId="LiveId" clId="{881064A5-C28F-484E-8CF1-952797E64372}" dt="2025-04-21T02:53:01.302" v="12653" actId="20577"/>
          <ac:spMkLst>
            <pc:docMk/>
            <pc:sldMk cId="3873125631" sldId="583"/>
            <ac:spMk id="2" creationId="{EF03ED2F-86AF-9669-9ADF-5E9611DA6D2F}"/>
          </ac:spMkLst>
        </pc:spChg>
        <pc:picChg chg="del mod">
          <ac:chgData name="健太 松村" userId="c812362b9a4b073c" providerId="LiveId" clId="{881064A5-C28F-484E-8CF1-952797E64372}" dt="2025-04-21T02:53:29.018" v="12657" actId="478"/>
          <ac:picMkLst>
            <pc:docMk/>
            <pc:sldMk cId="3873125631" sldId="583"/>
            <ac:picMk id="4" creationId="{F2217938-5EDE-507A-C0F8-810B185E21EE}"/>
          </ac:picMkLst>
        </pc:picChg>
        <pc:picChg chg="add mod">
          <ac:chgData name="健太 松村" userId="c812362b9a4b073c" providerId="LiveId" clId="{881064A5-C28F-484E-8CF1-952797E64372}" dt="2025-04-21T02:54:27.797" v="12669" actId="14100"/>
          <ac:picMkLst>
            <pc:docMk/>
            <pc:sldMk cId="3873125631" sldId="583"/>
            <ac:picMk id="5" creationId="{3092B55C-158E-37E8-F61A-2B3A625A46F6}"/>
          </ac:picMkLst>
        </pc:picChg>
        <pc:picChg chg="del">
          <ac:chgData name="健太 松村" userId="c812362b9a4b073c" providerId="LiveId" clId="{881064A5-C28F-484E-8CF1-952797E64372}" dt="2025-04-21T02:48:34.221" v="12171" actId="478"/>
          <ac:picMkLst>
            <pc:docMk/>
            <pc:sldMk cId="3873125631" sldId="583"/>
            <ac:picMk id="6" creationId="{FB502636-4520-83D9-12A2-9BCCAC0A93C8}"/>
          </ac:picMkLst>
        </pc:picChg>
        <pc:picChg chg="add mod">
          <ac:chgData name="健太 松村" userId="c812362b9a4b073c" providerId="LiveId" clId="{881064A5-C28F-484E-8CF1-952797E64372}" dt="2025-04-21T02:53:40.728" v="12659" actId="1076"/>
          <ac:picMkLst>
            <pc:docMk/>
            <pc:sldMk cId="3873125631" sldId="583"/>
            <ac:picMk id="8" creationId="{FE1E8C2E-EB6F-493C-702E-55076933CCB0}"/>
          </ac:picMkLst>
        </pc:picChg>
        <pc:picChg chg="del">
          <ac:chgData name="健太 松村" userId="c812362b9a4b073c" providerId="LiveId" clId="{881064A5-C28F-484E-8CF1-952797E64372}" dt="2025-04-21T02:48:35.839" v="12172" actId="478"/>
          <ac:picMkLst>
            <pc:docMk/>
            <pc:sldMk cId="3873125631" sldId="583"/>
            <ac:picMk id="11" creationId="{9C5815C9-D718-B890-24E6-AF4573C62C40}"/>
          </ac:picMkLst>
        </pc:picChg>
        <pc:picChg chg="add mod">
          <ac:chgData name="健太 松村" userId="c812362b9a4b073c" providerId="LiveId" clId="{881064A5-C28F-484E-8CF1-952797E64372}" dt="2025-04-21T02:53:54.240" v="12661" actId="1076"/>
          <ac:picMkLst>
            <pc:docMk/>
            <pc:sldMk cId="3873125631" sldId="583"/>
            <ac:picMk id="13" creationId="{1CD62CAD-2A24-2F8A-F15A-E60B1BAA9944}"/>
          </ac:picMkLst>
        </pc:picChg>
        <pc:picChg chg="add mod">
          <ac:chgData name="健太 松村" userId="c812362b9a4b073c" providerId="LiveId" clId="{881064A5-C28F-484E-8CF1-952797E64372}" dt="2025-04-21T02:54:10.999" v="12663" actId="1076"/>
          <ac:picMkLst>
            <pc:docMk/>
            <pc:sldMk cId="3873125631" sldId="583"/>
            <ac:picMk id="15" creationId="{FB373AD7-A4E9-538E-7D78-EA3635642D69}"/>
          </ac:picMkLst>
        </pc:picChg>
        <pc:picChg chg="del">
          <ac:chgData name="健太 松村" userId="c812362b9a4b073c" providerId="LiveId" clId="{881064A5-C28F-484E-8CF1-952797E64372}" dt="2025-04-21T02:48:37.429" v="12174" actId="478"/>
          <ac:picMkLst>
            <pc:docMk/>
            <pc:sldMk cId="3873125631" sldId="583"/>
            <ac:picMk id="16" creationId="{0BF0A6B3-6D95-D9D8-54AC-0E7616C8F83C}"/>
          </ac:picMkLst>
        </pc:picChg>
        <pc:picChg chg="del">
          <ac:chgData name="健太 松村" userId="c812362b9a4b073c" providerId="LiveId" clId="{881064A5-C28F-484E-8CF1-952797E64372}" dt="2025-04-21T02:48:37.080" v="12173" actId="478"/>
          <ac:picMkLst>
            <pc:docMk/>
            <pc:sldMk cId="3873125631" sldId="583"/>
            <ac:picMk id="18" creationId="{B72751DE-CFA5-5E63-1FC8-0F3446982CF5}"/>
          </ac:picMkLst>
        </pc:picChg>
        <pc:picChg chg="add mod">
          <ac:chgData name="健太 松村" userId="c812362b9a4b073c" providerId="LiveId" clId="{881064A5-C28F-484E-8CF1-952797E64372}" dt="2025-04-21T02:54:30.617" v="12671" actId="14100"/>
          <ac:picMkLst>
            <pc:docMk/>
            <pc:sldMk cId="3873125631" sldId="583"/>
            <ac:picMk id="19" creationId="{064B6095-A308-92AD-E4EF-7795FBF1A649}"/>
          </ac:picMkLst>
        </pc:picChg>
      </pc:sldChg>
      <pc:sldChg chg="addSp delSp modSp add mod">
        <pc:chgData name="健太 松村" userId="c812362b9a4b073c" providerId="LiveId" clId="{881064A5-C28F-484E-8CF1-952797E64372}" dt="2025-04-21T02:58:10.244" v="12925" actId="1076"/>
        <pc:sldMkLst>
          <pc:docMk/>
          <pc:sldMk cId="3940971233" sldId="584"/>
        </pc:sldMkLst>
        <pc:spChg chg="mod">
          <ac:chgData name="健太 松村" userId="c812362b9a4b073c" providerId="LiveId" clId="{881064A5-C28F-484E-8CF1-952797E64372}" dt="2025-04-21T02:55:33.616" v="12730" actId="20577"/>
          <ac:spMkLst>
            <pc:docMk/>
            <pc:sldMk cId="3940971233" sldId="584"/>
            <ac:spMk id="4" creationId="{C588F16A-1356-30E8-57E7-EB353346FF12}"/>
          </ac:spMkLst>
        </pc:spChg>
        <pc:spChg chg="add del mod">
          <ac:chgData name="健太 松村" userId="c812362b9a4b073c" providerId="LiveId" clId="{881064A5-C28F-484E-8CF1-952797E64372}" dt="2025-04-21T02:54:49.138" v="12674" actId="478"/>
          <ac:spMkLst>
            <pc:docMk/>
            <pc:sldMk cId="3940971233" sldId="584"/>
            <ac:spMk id="5" creationId="{FEE38ACF-91C0-ACA3-ADC4-ED4B28F2FD58}"/>
          </ac:spMkLst>
        </pc:spChg>
        <pc:spChg chg="add mod">
          <ac:chgData name="健太 松村" userId="c812362b9a4b073c" providerId="LiveId" clId="{881064A5-C28F-484E-8CF1-952797E64372}" dt="2025-04-21T02:54:50.381" v="12675"/>
          <ac:spMkLst>
            <pc:docMk/>
            <pc:sldMk cId="3940971233" sldId="584"/>
            <ac:spMk id="6" creationId="{43DD8FFA-FBEE-F8BA-177C-062072A9FFBB}"/>
          </ac:spMkLst>
        </pc:spChg>
        <pc:spChg chg="del">
          <ac:chgData name="健太 松村" userId="c812362b9a4b073c" providerId="LiveId" clId="{881064A5-C28F-484E-8CF1-952797E64372}" dt="2025-04-21T02:54:47.859" v="12673" actId="478"/>
          <ac:spMkLst>
            <pc:docMk/>
            <pc:sldMk cId="3940971233" sldId="584"/>
            <ac:spMk id="9" creationId="{6711D103-F628-6E03-754D-BF30B68602EF}"/>
          </ac:spMkLst>
        </pc:spChg>
        <pc:spChg chg="add mod">
          <ac:chgData name="健太 松村" userId="c812362b9a4b073c" providerId="LiveId" clId="{881064A5-C28F-484E-8CF1-952797E64372}" dt="2025-04-21T02:57:36.676" v="12918" actId="20577"/>
          <ac:spMkLst>
            <pc:docMk/>
            <pc:sldMk cId="3940971233" sldId="584"/>
            <ac:spMk id="10" creationId="{93FB215D-0DFD-AE43-9ABB-E4A7A820CF91}"/>
          </ac:spMkLst>
        </pc:spChg>
        <pc:spChg chg="del">
          <ac:chgData name="健太 松村" userId="c812362b9a4b073c" providerId="LiveId" clId="{881064A5-C28F-484E-8CF1-952797E64372}" dt="2025-04-21T02:55:36.394" v="12731" actId="478"/>
          <ac:spMkLst>
            <pc:docMk/>
            <pc:sldMk cId="3940971233" sldId="584"/>
            <ac:spMk id="17" creationId="{8BFD97F3-F86A-1CD4-E589-2DEB648F41E7}"/>
          </ac:spMkLst>
        </pc:spChg>
        <pc:picChg chg="add mod">
          <ac:chgData name="健太 松村" userId="c812362b9a4b073c" providerId="LiveId" clId="{881064A5-C28F-484E-8CF1-952797E64372}" dt="2025-04-21T02:56:00.447" v="12734" actId="14100"/>
          <ac:picMkLst>
            <pc:docMk/>
            <pc:sldMk cId="3940971233" sldId="584"/>
            <ac:picMk id="8" creationId="{11B1F8C3-4F8E-9A73-EE53-F63A52ACDBED}"/>
          </ac:picMkLst>
        </pc:picChg>
        <pc:picChg chg="add mod">
          <ac:chgData name="健太 松村" userId="c812362b9a4b073c" providerId="LiveId" clId="{881064A5-C28F-484E-8CF1-952797E64372}" dt="2025-04-21T02:57:39.932" v="12919" actId="1076"/>
          <ac:picMkLst>
            <pc:docMk/>
            <pc:sldMk cId="3940971233" sldId="584"/>
            <ac:picMk id="12" creationId="{659CFA2E-11ED-7E02-751C-82B2C7EF4213}"/>
          </ac:picMkLst>
        </pc:picChg>
        <pc:picChg chg="add mod">
          <ac:chgData name="健太 松村" userId="c812362b9a4b073c" providerId="LiveId" clId="{881064A5-C28F-484E-8CF1-952797E64372}" dt="2025-04-21T02:58:10.244" v="12925" actId="1076"/>
          <ac:picMkLst>
            <pc:docMk/>
            <pc:sldMk cId="3940971233" sldId="584"/>
            <ac:picMk id="14" creationId="{BB57A0CF-28E9-8A36-1273-822DBCA7D081}"/>
          </ac:picMkLst>
        </pc:picChg>
        <pc:picChg chg="del">
          <ac:chgData name="健太 松村" userId="c812362b9a4b073c" providerId="LiveId" clId="{881064A5-C28F-484E-8CF1-952797E64372}" dt="2025-04-21T02:55:22.976" v="12676" actId="478"/>
          <ac:picMkLst>
            <pc:docMk/>
            <pc:sldMk cId="3940971233" sldId="584"/>
            <ac:picMk id="16" creationId="{44026888-C3E4-A6D9-0507-0FC0D3E07BE6}"/>
          </ac:picMkLst>
        </pc:picChg>
        <pc:picChg chg="del">
          <ac:chgData name="健太 松村" userId="c812362b9a4b073c" providerId="LiveId" clId="{881064A5-C28F-484E-8CF1-952797E64372}" dt="2025-04-21T02:55:24.152" v="12677" actId="478"/>
          <ac:picMkLst>
            <pc:docMk/>
            <pc:sldMk cId="3940971233" sldId="584"/>
            <ac:picMk id="19" creationId="{05D77DCF-9EF5-701E-2440-1D546F7DB41C}"/>
          </ac:picMkLst>
        </pc:picChg>
      </pc:sldChg>
      <pc:sldChg chg="delSp modSp add mod">
        <pc:chgData name="健太 松村" userId="c812362b9a4b073c" providerId="LiveId" clId="{881064A5-C28F-484E-8CF1-952797E64372}" dt="2025-04-21T02:59:21.986" v="12983" actId="478"/>
        <pc:sldMkLst>
          <pc:docMk/>
          <pc:sldMk cId="3948382087" sldId="585"/>
        </pc:sldMkLst>
        <pc:spChg chg="mod">
          <ac:chgData name="健太 松村" userId="c812362b9a4b073c" providerId="LiveId" clId="{881064A5-C28F-484E-8CF1-952797E64372}" dt="2025-04-21T02:59:20.166" v="12982" actId="20577"/>
          <ac:spMkLst>
            <pc:docMk/>
            <pc:sldMk cId="3948382087" sldId="585"/>
            <ac:spMk id="9" creationId="{669725A3-4228-3E37-E577-F17C0E7B3104}"/>
          </ac:spMkLst>
        </pc:spChg>
        <pc:picChg chg="del">
          <ac:chgData name="健太 松村" userId="c812362b9a4b073c" providerId="LiveId" clId="{881064A5-C28F-484E-8CF1-952797E64372}" dt="2025-04-21T02:59:21.986" v="12983" actId="478"/>
          <ac:picMkLst>
            <pc:docMk/>
            <pc:sldMk cId="3948382087" sldId="585"/>
            <ac:picMk id="8" creationId="{06CF38C2-3153-67C2-8710-6BF55C6AFEF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4D251-4038-499F-AF7E-D6B0B5C6F570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93E85-AAE5-4F4E-95F4-6FEF5646B2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119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BDE80-A8F7-4A4B-813E-34AEA90A755F}" type="datetime1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9062-E961-4AD9-920A-E893BC56ED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5359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63A6-069D-4808-937E-37ED35490315}" type="datetime1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9062-E961-4AD9-920A-E893BC56ED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972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7789-CBC5-4659-A2EE-3A928D5BF1CD}" type="datetime1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9062-E961-4AD9-920A-E893BC56ED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5174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8BD89-0458-4687-881D-D04C5D9EEA1F}" type="datetime1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08415" y="880254"/>
            <a:ext cx="8656547" cy="5756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latin typeface="+mn-ea"/>
                <a:ea typeface="+mn-ea"/>
              </a:defRPr>
            </a:lvl1pPr>
            <a:lvl2pPr>
              <a:defRPr sz="2400" b="1">
                <a:latin typeface="+mn-ea"/>
                <a:ea typeface="+mn-ea"/>
              </a:defRPr>
            </a:lvl2pPr>
          </a:lstStyle>
          <a:p>
            <a:r>
              <a:rPr lang="ja-JP" altLang="en-US" dirty="0"/>
              <a:t>そのまま利用できる部分</a:t>
            </a:r>
          </a:p>
          <a:p>
            <a:pPr lvl="1"/>
            <a:r>
              <a:rPr lang="ja-JP" altLang="en-US" dirty="0"/>
              <a:t>配色：美しい</a:t>
            </a:r>
          </a:p>
          <a:p>
            <a:pPr lvl="1"/>
            <a:r>
              <a:rPr lang="ja-JP" altLang="en-US" dirty="0"/>
              <a:t>文字のサイズ：小さすぎない・若干大きい</a:t>
            </a:r>
          </a:p>
          <a:p>
            <a:r>
              <a:rPr lang="ja-JP" altLang="en-US" dirty="0"/>
              <a:t>利用できない部分</a:t>
            </a:r>
          </a:p>
          <a:p>
            <a:pPr lvl="1"/>
            <a:r>
              <a:rPr lang="ja-JP" altLang="en-US" dirty="0"/>
              <a:t>バックグラウンドの絵：派手すぎるものが多い</a:t>
            </a:r>
          </a:p>
          <a:p>
            <a:pPr lvl="1"/>
            <a:r>
              <a:rPr lang="ja-JP" altLang="en-US" dirty="0"/>
              <a:t>レイアウト：タイトルが下寄りすぎる</a:t>
            </a:r>
          </a:p>
          <a:p>
            <a:pPr lvl="1"/>
            <a:r>
              <a:rPr lang="ja-JP" altLang="en-US" dirty="0"/>
              <a:t>フォント：弱いフォントを使っているものがある</a:t>
            </a:r>
          </a:p>
          <a:p>
            <a:pPr lvl="1"/>
            <a:endParaRPr lang="ja-JP" altLang="en-US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ja-JP" dirty="0">
                <a:solidFill>
                  <a:schemeClr val="tx2"/>
                </a:solidFill>
              </a:rPr>
              <a:t>※</a:t>
            </a:r>
            <a:r>
              <a:rPr lang="ja-JP" altLang="en-US" dirty="0">
                <a:solidFill>
                  <a:schemeClr val="tx2"/>
                </a:solidFill>
              </a:rPr>
              <a:t>付属のテンプレートのレイアウトを改造しよう</a:t>
            </a:r>
          </a:p>
        </p:txBody>
      </p:sp>
      <p:sp>
        <p:nvSpPr>
          <p:cNvPr id="8" name="スライド番号プレースホルダー 5"/>
          <p:cNvSpPr txBox="1">
            <a:spLocks/>
          </p:cNvSpPr>
          <p:nvPr userDrawn="1"/>
        </p:nvSpPr>
        <p:spPr>
          <a:xfrm>
            <a:off x="7203504" y="6407692"/>
            <a:ext cx="1905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ja-JP" sz="2400" dirty="0">
              <a:solidFill>
                <a:schemeClr val="tx1"/>
              </a:solidFill>
            </a:endParaRPr>
          </a:p>
        </p:txBody>
      </p:sp>
      <p:sp>
        <p:nvSpPr>
          <p:cNvPr id="10" name="Line 4"/>
          <p:cNvSpPr>
            <a:spLocks noChangeShapeType="1"/>
          </p:cNvSpPr>
          <p:nvPr userDrawn="1"/>
        </p:nvSpPr>
        <p:spPr bwMode="auto">
          <a:xfrm>
            <a:off x="115436" y="692696"/>
            <a:ext cx="892696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sz="1800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86816" y="-243408"/>
            <a:ext cx="8229600" cy="1143000"/>
          </a:xfrm>
        </p:spPr>
        <p:txBody>
          <a:bodyPr>
            <a:normAutofit/>
          </a:bodyPr>
          <a:lstStyle>
            <a:lvl1pPr algn="l">
              <a:defRPr sz="3600" b="1">
                <a:latin typeface="+mj-ea"/>
                <a:ea typeface="+mj-ea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74944"/>
            <a:ext cx="2057400" cy="365125"/>
          </a:xfrm>
        </p:spPr>
        <p:txBody>
          <a:bodyPr/>
          <a:lstStyle/>
          <a:p>
            <a:fld id="{C7AB9062-E961-4AD9-920A-E893BC56ED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521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AF98-E089-4036-804A-ABB5546EE25B}" type="datetime1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9062-E961-4AD9-920A-E893BC56ED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119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A106-07F7-400E-838B-727698369A1C}" type="datetime1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9062-E961-4AD9-920A-E893BC56ED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136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5CB2-13FE-43BF-8E0C-C9A41A661BF2}" type="datetime1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9062-E961-4AD9-920A-E893BC56ED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3662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3ECD7-C4CE-4B0E-8A61-1BCE4123D22A}" type="datetime1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9062-E961-4AD9-920A-E893BC56ED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628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1E52-9E60-425C-9EF3-5A6D004D7545}" type="datetime1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9062-E961-4AD9-920A-E893BC56ED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2711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28EEE-69FD-4C4D-88C9-0F8976C6C260}" type="datetime1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9062-E961-4AD9-920A-E893BC56ED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4796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758E-0B78-46FB-8B0C-458876B08A8C}" type="datetime1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9062-E961-4AD9-920A-E893BC56ED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7125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B14CF-5FC8-4427-99CE-FDDC26147263}" type="datetime1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9062-E961-4AD9-920A-E893BC56ED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7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FC70C-765D-4BF7-A2ED-585BCB298356}" type="datetime1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B9062-E961-4AD9-920A-E893BC56ED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45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0311" y="2951946"/>
            <a:ext cx="9083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単眼カメラを用いた認識技術開発の進捗報告</a:t>
            </a:r>
            <a:endParaRPr lang="en-US" altLang="ja-JP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ja-JP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～擬似</a:t>
            </a:r>
            <a:r>
              <a:rPr lang="en-US" altLang="ja-JP" sz="2800" b="1" dirty="0"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  <a:r>
              <a:rPr lang="ja-JP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による</a:t>
            </a:r>
            <a:r>
              <a:rPr lang="en-US" altLang="ja-JP" sz="2800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ja-JP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物体認識の実装～</a:t>
            </a:r>
            <a:endParaRPr lang="en-US" altLang="ja-JP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7567D35-0D97-2370-8252-EA7E57D56AA9}"/>
              </a:ext>
            </a:extLst>
          </p:cNvPr>
          <p:cNvSpPr txBox="1"/>
          <p:nvPr/>
        </p:nvSpPr>
        <p:spPr>
          <a:xfrm>
            <a:off x="3839824" y="5215466"/>
            <a:ext cx="49119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2800" b="1" dirty="0">
                <a:latin typeface="Arial" panose="020B0604020202020204" pitchFamily="34" charset="0"/>
                <a:cs typeface="Arial" panose="020B0604020202020204" pitchFamily="34" charset="0"/>
              </a:rPr>
              <a:t>2025</a:t>
            </a:r>
            <a:r>
              <a:rPr kumimoji="1" lang="ja-JP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kumimoji="1" lang="en-US" altLang="ja-JP" sz="28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1" lang="ja-JP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kumimoji="1" lang="en-US" altLang="ja-JP" sz="2800" b="1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kumimoji="1" lang="ja-JP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  <a:endParaRPr kumimoji="1" lang="en-US" altLang="ja-JP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kumimoji="1" lang="ja-JP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自動運転企画室　統合制御</a:t>
            </a:r>
            <a:r>
              <a:rPr kumimoji="1" lang="en-US" altLang="ja-JP" sz="2800" b="1" dirty="0">
                <a:latin typeface="Arial" panose="020B0604020202020204" pitchFamily="34" charset="0"/>
                <a:cs typeface="Arial" panose="020B0604020202020204" pitchFamily="34" charset="0"/>
              </a:rPr>
              <a:t>Gr</a:t>
            </a:r>
          </a:p>
          <a:p>
            <a:pPr algn="r"/>
            <a:r>
              <a:rPr kumimoji="1" lang="ja-JP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松村健太</a:t>
            </a:r>
            <a:endParaRPr kumimoji="1" lang="en-US" altLang="ja-JP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257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7D387-A731-4931-9A08-DEF0E5AA3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2">
            <a:extLst>
              <a:ext uri="{FF2B5EF4-FFF2-40B4-BE49-F238E27FC236}">
                <a16:creationId xmlns:a16="http://schemas.microsoft.com/office/drawing/2014/main" id="{C65468F9-B201-D108-4BB5-20308A59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sz="28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RefinedMPL</a:t>
            </a:r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の概要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27FBDE2-8CF8-1E93-66B2-A226D1F841EF}"/>
              </a:ext>
            </a:extLst>
          </p:cNvPr>
          <p:cNvSpPr txBox="1"/>
          <p:nvPr/>
        </p:nvSpPr>
        <p:spPr>
          <a:xfrm>
            <a:off x="0" y="739337"/>
            <a:ext cx="899477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・手法</a:t>
            </a:r>
            <a:endParaRPr kumimoji="1" lang="en-US" altLang="ja-JP" b="1" dirty="0"/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１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教師無しスパース化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　①物体のキーポイントを抽出し、さらに近傍点でグループ化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ja-JP" b="1" dirty="0" err="1">
                <a:latin typeface="Arial" panose="020B0604020202020204" pitchFamily="34" charset="0"/>
                <a:cs typeface="Arial" panose="020B0604020202020204" pitchFamily="34" charset="0"/>
              </a:rPr>
              <a:t>PoIS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　②キーポイントを擬似点群座標に投影し、キーポイント周りの点のみ抽出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ja-JP" b="1" dirty="0" err="1">
                <a:latin typeface="Arial" panose="020B0604020202020204" pitchFamily="34" charset="0"/>
                <a:cs typeface="Arial" panose="020B0604020202020204" pitchFamily="34" charset="0"/>
              </a:rPr>
              <a:t>AFgs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　③距離ごとに層別して、その層毎にランダムに点を抽出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(DSS)</a:t>
            </a:r>
          </a:p>
          <a:p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教師有スパース化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　①深度推定のエンコーダーにセグメンテーションのデコーダーを追加し、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　　わずかな処理時間の増加でセグメンテーションを追加で実施。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　　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物体を見逃さないように、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高めの設定←マスクをわざとでかく設計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　②マスク領域のみの点を抽出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(DSD)</a:t>
            </a: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　③距離ごとに層別して、その層毎にランダムに点を抽出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(DSS)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9738282-7973-53A9-0FEA-09579FA0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78" y="4155657"/>
            <a:ext cx="6449325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39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C5AF1-95E2-5F6A-07DD-843FC9350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ABD46D-67C6-9975-06C9-D4FCA04A1087}"/>
              </a:ext>
            </a:extLst>
          </p:cNvPr>
          <p:cNvSpPr txBox="1"/>
          <p:nvPr/>
        </p:nvSpPr>
        <p:spPr>
          <a:xfrm>
            <a:off x="0" y="7393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・結果</a:t>
            </a:r>
            <a:endParaRPr kumimoji="1" lang="en-US" altLang="ja-JP" b="1" dirty="0"/>
          </a:p>
        </p:txBody>
      </p:sp>
      <p:sp>
        <p:nvSpPr>
          <p:cNvPr id="10" name="タイトル 2">
            <a:extLst>
              <a:ext uri="{FF2B5EF4-FFF2-40B4-BE49-F238E27FC236}">
                <a16:creationId xmlns:a16="http://schemas.microsoft.com/office/drawing/2014/main" id="{DA29536D-2F0C-4A74-B420-300B6D89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Monocular Pseudo-LiDAR</a:t>
            </a:r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の概要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F56F0FF-88D5-8AF2-BEAE-A66442B42FA4}"/>
              </a:ext>
            </a:extLst>
          </p:cNvPr>
          <p:cNvSpPr txBox="1"/>
          <p:nvPr/>
        </p:nvSpPr>
        <p:spPr>
          <a:xfrm>
            <a:off x="245097" y="1108669"/>
            <a:ext cx="850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①スパース化の影響：教師有</a:t>
            </a:r>
            <a:r>
              <a:rPr kumimoji="1" lang="en-US" altLang="ja-JP" b="1" dirty="0"/>
              <a:t>/</a:t>
            </a:r>
            <a:r>
              <a:rPr kumimoji="1" lang="ja-JP" altLang="en-US" b="1" dirty="0"/>
              <a:t>無の両方で精度向上</a:t>
            </a:r>
            <a:r>
              <a:rPr kumimoji="1" lang="en-US" altLang="ja-JP" b="1" dirty="0"/>
              <a:t>(</a:t>
            </a:r>
            <a:r>
              <a:rPr kumimoji="1" lang="ja-JP" altLang="en-US" b="1" dirty="0"/>
              <a:t>精度の良い教師有を以降使用</a:t>
            </a:r>
            <a:r>
              <a:rPr kumimoji="1" lang="en-US" altLang="ja-JP" b="1" dirty="0"/>
              <a:t>)</a:t>
            </a:r>
            <a:endParaRPr kumimoji="1" lang="ja-JP" altLang="en-US" b="1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73371A8-87A0-A216-12A3-B6AECC6F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15" y="1478001"/>
            <a:ext cx="4055527" cy="1020102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487271-6FB8-7A74-093B-192A035CCBB1}"/>
              </a:ext>
            </a:extLst>
          </p:cNvPr>
          <p:cNvSpPr txBox="1"/>
          <p:nvPr/>
        </p:nvSpPr>
        <p:spPr>
          <a:xfrm>
            <a:off x="313715" y="2498103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②他の手法との比較：他の手法より精度向上</a:t>
            </a:r>
            <a:endParaRPr kumimoji="1" lang="en-US" altLang="ja-JP" b="1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F98AE9C-ADCC-4AE7-9283-1D1EBDC7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06" y="3005574"/>
            <a:ext cx="4199732" cy="311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31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9C46A-6A79-72FC-87B8-9589BB6E9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AB348EE-3C3F-B41A-00F2-93F6C67CA984}"/>
              </a:ext>
            </a:extLst>
          </p:cNvPr>
          <p:cNvSpPr txBox="1"/>
          <p:nvPr/>
        </p:nvSpPr>
        <p:spPr>
          <a:xfrm>
            <a:off x="0" y="7393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・結果</a:t>
            </a:r>
            <a:endParaRPr kumimoji="1" lang="en-US" altLang="ja-JP" b="1" dirty="0"/>
          </a:p>
        </p:txBody>
      </p:sp>
      <p:sp>
        <p:nvSpPr>
          <p:cNvPr id="10" name="タイトル 2">
            <a:extLst>
              <a:ext uri="{FF2B5EF4-FFF2-40B4-BE49-F238E27FC236}">
                <a16:creationId xmlns:a16="http://schemas.microsoft.com/office/drawing/2014/main" id="{36920231-DB5B-8DA9-4C09-4FDE4C3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Monocular Pseudo-LiDAR</a:t>
            </a:r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の概要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FA28FEA-24DD-B31D-6496-5FF1CCA52741}"/>
              </a:ext>
            </a:extLst>
          </p:cNvPr>
          <p:cNvSpPr txBox="1"/>
          <p:nvPr/>
        </p:nvSpPr>
        <p:spPr>
          <a:xfrm>
            <a:off x="245097" y="1108669"/>
            <a:ext cx="8771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③点数の調査：</a:t>
            </a:r>
            <a:r>
              <a:rPr kumimoji="1" lang="en-US" altLang="ja-JP" b="1" dirty="0"/>
              <a:t>DSS</a:t>
            </a:r>
            <a:r>
              <a:rPr kumimoji="1" lang="ja-JP" altLang="en-US" b="1" dirty="0"/>
              <a:t>のサンプリング点数が少ない方が精度向上</a:t>
            </a:r>
            <a:r>
              <a:rPr kumimoji="1" lang="en-US" altLang="ja-JP" b="1" dirty="0"/>
              <a:t>(</a:t>
            </a:r>
            <a:r>
              <a:rPr kumimoji="1" lang="ja-JP" altLang="en-US" b="1" dirty="0"/>
              <a:t>点は少ない方が良い</a:t>
            </a:r>
            <a:r>
              <a:rPr kumimoji="1" lang="en-US" altLang="ja-JP" b="1" dirty="0"/>
              <a:t>)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AAD7873-7CFF-BD4E-3441-ACD21DF5E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81" y="1431834"/>
            <a:ext cx="4939286" cy="203573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7C23BCC-ABA8-7445-5FA1-E251002046FD}"/>
              </a:ext>
            </a:extLst>
          </p:cNvPr>
          <p:cNvSpPr txBox="1"/>
          <p:nvPr/>
        </p:nvSpPr>
        <p:spPr>
          <a:xfrm>
            <a:off x="245097" y="3606065"/>
            <a:ext cx="9065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④深度推定のエンコーダーの共有による影響</a:t>
            </a:r>
            <a:endParaRPr kumimoji="1" lang="en-US" altLang="ja-JP" b="1" dirty="0"/>
          </a:p>
          <a:p>
            <a:r>
              <a:rPr kumimoji="1" lang="ja-JP" altLang="en-US" b="1" dirty="0"/>
              <a:t>⇒エンコーダーを共有しても精度変わらない</a:t>
            </a:r>
            <a:r>
              <a:rPr kumimoji="1" lang="en-US" altLang="ja-JP" b="1" dirty="0"/>
              <a:t>(</a:t>
            </a:r>
            <a:r>
              <a:rPr kumimoji="1" lang="ja-JP" altLang="en-US" b="1" dirty="0"/>
              <a:t>デコーダーの追加だけの方がコスパ良い</a:t>
            </a:r>
            <a:r>
              <a:rPr kumimoji="1" lang="en-US" altLang="ja-JP" b="1" dirty="0"/>
              <a:t>)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EF58FBF-9626-35C5-BB05-97A9AD4FD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67" y="4214923"/>
            <a:ext cx="6030167" cy="120031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58A7271-4FFF-47E0-ECF8-A5B0B19761AD}"/>
              </a:ext>
            </a:extLst>
          </p:cNvPr>
          <p:cNvSpPr txBox="1"/>
          <p:nvPr/>
        </p:nvSpPr>
        <p:spPr>
          <a:xfrm>
            <a:off x="0" y="5795497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・課題</a:t>
            </a:r>
            <a:endParaRPr kumimoji="1" lang="en-US" altLang="ja-JP" b="1" dirty="0"/>
          </a:p>
          <a:p>
            <a:r>
              <a:rPr kumimoji="1" lang="ja-JP" altLang="en-US" b="1" dirty="0"/>
              <a:t>　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遠方ほど精度が低い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深度推定の精度に依存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6744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0B09C-82AD-EA1A-06EB-39523B82A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2">
            <a:extLst>
              <a:ext uri="{FF2B5EF4-FFF2-40B4-BE49-F238E27FC236}">
                <a16:creationId xmlns:a16="http://schemas.microsoft.com/office/drawing/2014/main" id="{37A1645E-C724-CACF-67C6-382D607D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Demystifying Pseudo-LiDAR</a:t>
            </a:r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の概要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DB24916-3F9F-0B24-2D5C-B0ADF7BDE63B}"/>
              </a:ext>
            </a:extLst>
          </p:cNvPr>
          <p:cNvSpPr txBox="1"/>
          <p:nvPr/>
        </p:nvSpPr>
        <p:spPr>
          <a:xfrm>
            <a:off x="0" y="2440811"/>
            <a:ext cx="92640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・概要</a:t>
            </a:r>
            <a:endParaRPr kumimoji="1" lang="en-US" altLang="ja-JP" b="1" dirty="0"/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擬似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は精度高いと注目されているが、深度推定モデルの学習データと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の物体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検出評価データに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30%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程の重複があるからだと主張。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不当に精度が上がってる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そこで、新しいデータセットの分割法を提案。また、従来は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2Dbbox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の信頼度をその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まま使用していたが、新しく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3Dbbox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用の信頼度の導入し、精度向上に貢献。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92C8345-2C2E-1CEF-EFFA-F63C63D8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984"/>
            <a:ext cx="9144000" cy="153454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9E63218-77C9-861F-CB84-725D4158B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2" y="4141278"/>
            <a:ext cx="8316915" cy="195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3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9FCAA-ACF3-3C38-3E2B-017F45B25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2">
            <a:extLst>
              <a:ext uri="{FF2B5EF4-FFF2-40B4-BE49-F238E27FC236}">
                <a16:creationId xmlns:a16="http://schemas.microsoft.com/office/drawing/2014/main" id="{6ECE985E-393D-C570-5776-1690C76D5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Demystifying Pseudo-LiDAR</a:t>
            </a:r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の概要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5601653-8663-5341-B177-598D1E36993B}"/>
              </a:ext>
            </a:extLst>
          </p:cNvPr>
          <p:cNvSpPr txBox="1"/>
          <p:nvPr/>
        </p:nvSpPr>
        <p:spPr>
          <a:xfrm>
            <a:off x="-25040" y="758984"/>
            <a:ext cx="93314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・手法</a:t>
            </a:r>
            <a:endParaRPr kumimoji="1" lang="en-US" altLang="ja-JP" b="1" dirty="0"/>
          </a:p>
          <a:p>
            <a:r>
              <a:rPr kumimoji="1" lang="ja-JP" altLang="en-US" b="1" dirty="0"/>
              <a:t>　従来は</a:t>
            </a:r>
            <a:r>
              <a:rPr kumimoji="1" lang="en-US" altLang="ja-JP" b="1" dirty="0"/>
              <a:t>2D</a:t>
            </a:r>
            <a:r>
              <a:rPr kumimoji="1" lang="ja-JP" altLang="en-US" b="1" dirty="0"/>
              <a:t>の</a:t>
            </a:r>
            <a:r>
              <a:rPr kumimoji="1" lang="en-US" altLang="ja-JP" b="1" dirty="0" err="1"/>
              <a:t>bbox</a:t>
            </a:r>
            <a:r>
              <a:rPr kumimoji="1" lang="ja-JP" altLang="en-US" b="1" dirty="0"/>
              <a:t>の信頼度をそのまま使用していたが、これは</a:t>
            </a:r>
            <a:r>
              <a:rPr kumimoji="1" lang="en-US" altLang="ja-JP" b="1" dirty="0"/>
              <a:t>3D</a:t>
            </a:r>
            <a:r>
              <a:rPr kumimoji="1" lang="ja-JP" altLang="en-US" b="1" dirty="0"/>
              <a:t>の</a:t>
            </a:r>
            <a:r>
              <a:rPr kumimoji="1" lang="en-US" altLang="ja-JP" b="1" dirty="0" err="1"/>
              <a:t>bbox</a:t>
            </a:r>
            <a:r>
              <a:rPr kumimoji="1" lang="ja-JP" altLang="en-US" b="1" dirty="0"/>
              <a:t>の信頼度には</a:t>
            </a:r>
            <a:endParaRPr kumimoji="1" lang="en-US" altLang="ja-JP" b="1" dirty="0"/>
          </a:p>
          <a:p>
            <a:r>
              <a:rPr kumimoji="1" lang="ja-JP" altLang="en-US" b="1" dirty="0"/>
              <a:t>　直結しないはず</a:t>
            </a:r>
            <a:r>
              <a:rPr kumimoji="1" lang="en-US" altLang="ja-JP" b="1" dirty="0"/>
              <a:t>(2D</a:t>
            </a:r>
            <a:r>
              <a:rPr kumimoji="1" lang="ja-JP" altLang="en-US" b="1" dirty="0"/>
              <a:t>の検出が良くても</a:t>
            </a:r>
            <a:r>
              <a:rPr kumimoji="1" lang="en-US" altLang="ja-JP" b="1" dirty="0"/>
              <a:t>3D</a:t>
            </a:r>
            <a:r>
              <a:rPr kumimoji="1" lang="ja-JP" altLang="en-US" b="1" dirty="0"/>
              <a:t>の向きとかの精度には直結しない</a:t>
            </a:r>
            <a:r>
              <a:rPr kumimoji="1" lang="en-US" altLang="ja-JP" b="1" dirty="0"/>
              <a:t>)</a:t>
            </a:r>
          </a:p>
          <a:p>
            <a:r>
              <a:rPr kumimoji="1" lang="ja-JP" altLang="en-US" b="1" dirty="0"/>
              <a:t>　⇒そこで、</a:t>
            </a:r>
            <a:r>
              <a:rPr kumimoji="1" lang="en-US" altLang="ja-JP" b="1" dirty="0" err="1"/>
              <a:t>bbox</a:t>
            </a:r>
            <a:r>
              <a:rPr kumimoji="1" lang="ja-JP" altLang="en-US" b="1" dirty="0"/>
              <a:t>の誤差を考慮した損失関数を設計し、新しい信頼度を設計</a:t>
            </a:r>
            <a:endParaRPr kumimoji="1" lang="en-US" altLang="ja-JP" b="1" dirty="0"/>
          </a:p>
          <a:p>
            <a:r>
              <a:rPr kumimoji="1" lang="ja-JP" altLang="en-US" b="1" dirty="0"/>
              <a:t>　　</a:t>
            </a:r>
            <a:r>
              <a:rPr kumimoji="1" lang="en-US" altLang="ja-JP" b="1" dirty="0"/>
              <a:t>(</a:t>
            </a:r>
            <a:r>
              <a:rPr kumimoji="1" lang="ja-JP" altLang="en-US" b="1" dirty="0"/>
              <a:t>信頼度推定部分は、既存の構造に追加するだけでいいので、計算負荷の増加はない</a:t>
            </a:r>
            <a:r>
              <a:rPr kumimoji="1" lang="en-US" altLang="ja-JP" b="1" dirty="0"/>
              <a:t>)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59FE481-205E-DC28-3198-6F1DC2868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81" y="2236312"/>
            <a:ext cx="6830378" cy="306747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0B6A4A7-D0FD-5EC2-9043-58D703EA2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48" y="5487073"/>
            <a:ext cx="6068272" cy="60015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1B5B8FB-16FC-382F-114A-A6E61ABEDBCB}"/>
              </a:ext>
            </a:extLst>
          </p:cNvPr>
          <p:cNvSpPr txBox="1"/>
          <p:nvPr/>
        </p:nvSpPr>
        <p:spPr>
          <a:xfrm>
            <a:off x="406648" y="6009714"/>
            <a:ext cx="805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↑もともと</a:t>
            </a:r>
            <a:r>
              <a:rPr kumimoji="1" lang="en-US" altLang="ja-JP" b="1" dirty="0"/>
              <a:t>3D</a:t>
            </a:r>
            <a:r>
              <a:rPr kumimoji="1" lang="ja-JP" altLang="en-US" b="1" dirty="0"/>
              <a:t>検出モデルが出力する信頼度と</a:t>
            </a:r>
            <a:r>
              <a:rPr kumimoji="1" lang="en-US" altLang="ja-JP" b="1" dirty="0" err="1"/>
              <a:t>bbox</a:t>
            </a:r>
            <a:r>
              <a:rPr kumimoji="1" lang="ja-JP" altLang="en-US" b="1" dirty="0"/>
              <a:t>の誤差を組み合わせた損失</a:t>
            </a:r>
            <a:endParaRPr kumimoji="1" lang="en-US" altLang="ja-JP" b="1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045E2D0-7903-CC7E-0B9A-BAAA90A1D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200" y="5572157"/>
            <a:ext cx="1933845" cy="35247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ED425B7-5CF4-E7E0-D6E4-FDD7518D2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89" y="6421629"/>
            <a:ext cx="1971950" cy="37152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E210F6C-4E37-36E6-1A44-55D5F44BA7B0}"/>
              </a:ext>
            </a:extLst>
          </p:cNvPr>
          <p:cNvSpPr txBox="1"/>
          <p:nvPr/>
        </p:nvSpPr>
        <p:spPr>
          <a:xfrm>
            <a:off x="2848190" y="6379046"/>
            <a:ext cx="6227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←</a:t>
            </a:r>
            <a:r>
              <a:rPr kumimoji="1" lang="en-US" altLang="ja-JP" b="1" dirty="0"/>
              <a:t>2D</a:t>
            </a:r>
            <a:r>
              <a:rPr kumimoji="1" lang="ja-JP" altLang="en-US" b="1" dirty="0"/>
              <a:t>信頼度と</a:t>
            </a:r>
            <a:r>
              <a:rPr kumimoji="1" lang="en-US" altLang="ja-JP" b="1" dirty="0"/>
              <a:t>3D</a:t>
            </a:r>
            <a:r>
              <a:rPr kumimoji="1" lang="ja-JP" altLang="en-US" b="1" dirty="0"/>
              <a:t>信頼度を掛け算して最終的な信頼度を算出</a:t>
            </a:r>
            <a:endParaRPr kumimoji="1"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3097699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D8A05-70D8-76D3-36DD-15E94106B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2">
            <a:extLst>
              <a:ext uri="{FF2B5EF4-FFF2-40B4-BE49-F238E27FC236}">
                <a16:creationId xmlns:a16="http://schemas.microsoft.com/office/drawing/2014/main" id="{31156497-3BBD-FB3C-57BA-2D6F7691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Demystifying Pseudo-LiDAR</a:t>
            </a:r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の概要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B20BDE3-72D1-B585-49B8-C39AD50A43F9}"/>
              </a:ext>
            </a:extLst>
          </p:cNvPr>
          <p:cNvSpPr txBox="1"/>
          <p:nvPr/>
        </p:nvSpPr>
        <p:spPr>
          <a:xfrm>
            <a:off x="0" y="7393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・結果</a:t>
            </a:r>
            <a:endParaRPr kumimoji="1" lang="en-US" altLang="ja-JP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9427B64-2F45-92CE-808F-C5752E6063A0}"/>
              </a:ext>
            </a:extLst>
          </p:cNvPr>
          <p:cNvSpPr txBox="1"/>
          <p:nvPr/>
        </p:nvSpPr>
        <p:spPr>
          <a:xfrm>
            <a:off x="245097" y="1108669"/>
            <a:ext cx="621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従来手法に</a:t>
            </a:r>
            <a:r>
              <a:rPr kumimoji="1" lang="en-US" altLang="ja-JP" b="1" dirty="0"/>
              <a:t>3D</a:t>
            </a:r>
            <a:r>
              <a:rPr kumimoji="1" lang="ja-JP" altLang="en-US" b="1" dirty="0"/>
              <a:t>信頼度を追加した結果、大幅に精度向上した</a:t>
            </a:r>
            <a:endParaRPr kumimoji="1" lang="en-US" altLang="ja-JP" b="1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5FA97CF-EBE5-8FB7-6D81-1047B6D9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7" y="1478001"/>
            <a:ext cx="5906324" cy="207674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574BBD6-83AA-3531-D253-928736F16E56}"/>
              </a:ext>
            </a:extLst>
          </p:cNvPr>
          <p:cNvSpPr txBox="1"/>
          <p:nvPr/>
        </p:nvSpPr>
        <p:spPr>
          <a:xfrm>
            <a:off x="0" y="3623939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・課題</a:t>
            </a:r>
            <a:endParaRPr kumimoji="1" lang="en-US" altLang="ja-JP" b="1" dirty="0"/>
          </a:p>
          <a:p>
            <a:r>
              <a:rPr kumimoji="1" lang="ja-JP" altLang="en-US" b="1" dirty="0"/>
              <a:t>　空っぽの認識結果があり、改善が必要</a:t>
            </a:r>
            <a:endParaRPr kumimoji="1" lang="en-US" altLang="ja-JP" b="1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A8767196-EB57-49A3-2B71-B47E763AC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77" y="4261811"/>
            <a:ext cx="7956223" cy="24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77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2DC55-2B91-B268-5402-48DDDCC0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2">
            <a:extLst>
              <a:ext uri="{FF2B5EF4-FFF2-40B4-BE49-F238E27FC236}">
                <a16:creationId xmlns:a16="http://schemas.microsoft.com/office/drawing/2014/main" id="{BF83FD10-5251-C672-D5CD-7D21D51AA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Confidence &amp; Feature Optimization</a:t>
            </a:r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の概要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22A6955-9E3C-FAAE-0CFC-190BF8F3B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21" y="777168"/>
            <a:ext cx="7763958" cy="145752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2D88E43-0F0B-CE76-F309-8696337EF1ED}"/>
              </a:ext>
            </a:extLst>
          </p:cNvPr>
          <p:cNvSpPr txBox="1"/>
          <p:nvPr/>
        </p:nvSpPr>
        <p:spPr>
          <a:xfrm>
            <a:off x="0" y="2440811"/>
            <a:ext cx="8289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・概要</a:t>
            </a:r>
            <a:endParaRPr kumimoji="1" lang="en-US" altLang="ja-JP" b="1" dirty="0"/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擬似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はノイズが多いため、信頼度に基づく再サンプリングを実装。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また、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Transformer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を持ちいた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物体検出の導入により、精度向上を実現。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DE1B56A7-A21A-EB0A-D47E-1A39DBD48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33" y="3364141"/>
            <a:ext cx="8402223" cy="279121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0F72604-5C4C-E106-F5F1-DFB6D8F50139}"/>
              </a:ext>
            </a:extLst>
          </p:cNvPr>
          <p:cNvSpPr/>
          <p:nvPr/>
        </p:nvSpPr>
        <p:spPr>
          <a:xfrm>
            <a:off x="210633" y="3364141"/>
            <a:ext cx="3654357" cy="2866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93FA4C2-52F4-1586-893C-0C3E9F7FA1F7}"/>
              </a:ext>
            </a:extLst>
          </p:cNvPr>
          <p:cNvSpPr txBox="1"/>
          <p:nvPr/>
        </p:nvSpPr>
        <p:spPr>
          <a:xfrm>
            <a:off x="210633" y="6381947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↑こっちが特に参考になる</a:t>
            </a:r>
          </a:p>
        </p:txBody>
      </p:sp>
    </p:spTree>
    <p:extLst>
      <p:ext uri="{BB962C8B-B14F-4D97-AF65-F5344CB8AC3E}">
        <p14:creationId xmlns:p14="http://schemas.microsoft.com/office/powerpoint/2010/main" val="3447954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95DAE-314B-01F2-21D0-987E65E69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2">
            <a:extLst>
              <a:ext uri="{FF2B5EF4-FFF2-40B4-BE49-F238E27FC236}">
                <a16:creationId xmlns:a16="http://schemas.microsoft.com/office/drawing/2014/main" id="{3BEF68DA-BDA8-8DE0-21CB-3ECA8B66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Confidence &amp; Feature Optimization</a:t>
            </a:r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の概要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FA1B9AF-4C62-4863-DA7E-85E1CED33CDB}"/>
              </a:ext>
            </a:extLst>
          </p:cNvPr>
          <p:cNvSpPr txBox="1"/>
          <p:nvPr/>
        </p:nvSpPr>
        <p:spPr>
          <a:xfrm>
            <a:off x="0" y="736062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・手法</a:t>
            </a:r>
            <a:r>
              <a:rPr kumimoji="1" lang="en-US" altLang="ja-JP" b="1" dirty="0"/>
              <a:t>(</a:t>
            </a:r>
            <a:r>
              <a:rPr kumimoji="1" lang="ja-JP" altLang="en-US" b="1" dirty="0"/>
              <a:t>サンプリング</a:t>
            </a:r>
            <a:r>
              <a:rPr kumimoji="1" lang="en-US" altLang="ja-JP" b="1" dirty="0"/>
              <a:t>)</a:t>
            </a: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42F21CA-7A54-2815-54D0-209EAC955461}"/>
              </a:ext>
            </a:extLst>
          </p:cNvPr>
          <p:cNvSpPr txBox="1"/>
          <p:nvPr/>
        </p:nvSpPr>
        <p:spPr>
          <a:xfrm>
            <a:off x="105564" y="1112201"/>
            <a:ext cx="90384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１．局所信頼度</a:t>
            </a:r>
            <a:r>
              <a:rPr kumimoji="1" lang="en-US" altLang="ja-JP" b="1" dirty="0"/>
              <a:t>(LCM)</a:t>
            </a:r>
          </a:p>
          <a:p>
            <a:r>
              <a:rPr kumimoji="1" lang="en-US" altLang="ja-JP" b="1" dirty="0"/>
              <a:t>(1)</a:t>
            </a:r>
            <a:r>
              <a:rPr kumimoji="1" lang="ja-JP" altLang="en-US" b="1" dirty="0"/>
              <a:t>擬似</a:t>
            </a:r>
            <a:r>
              <a:rPr kumimoji="1" lang="en-US" altLang="ja-JP" b="1" dirty="0"/>
              <a:t>LiDAR</a:t>
            </a:r>
            <a:r>
              <a:rPr kumimoji="1" lang="ja-JP" altLang="en-US" b="1" dirty="0"/>
              <a:t>の静止</a:t>
            </a:r>
            <a:r>
              <a:rPr kumimoji="1" lang="en-US" altLang="ja-JP" b="1" dirty="0"/>
              <a:t>+2D</a:t>
            </a:r>
            <a:r>
              <a:rPr kumimoji="1" lang="ja-JP" altLang="en-US" b="1" dirty="0"/>
              <a:t>バウンディングボックス内の点を抽出</a:t>
            </a:r>
            <a:r>
              <a:rPr kumimoji="1" lang="en-US" altLang="ja-JP" b="1" dirty="0"/>
              <a:t>(1)</a:t>
            </a:r>
          </a:p>
          <a:p>
            <a:r>
              <a:rPr kumimoji="1" lang="en-US" altLang="ja-JP" b="1" dirty="0"/>
              <a:t>(2)</a:t>
            </a:r>
            <a:r>
              <a:rPr kumimoji="1" lang="en-US" altLang="ja-JP" b="1" dirty="0" err="1"/>
              <a:t>bbox</a:t>
            </a:r>
            <a:r>
              <a:rPr kumimoji="1" lang="ja-JP" altLang="en-US" b="1" dirty="0"/>
              <a:t>内の点の信頼度を</a:t>
            </a:r>
            <a:r>
              <a:rPr kumimoji="1" lang="en-US" altLang="ja-JP" b="1" dirty="0"/>
              <a:t>2D</a:t>
            </a:r>
            <a:r>
              <a:rPr kumimoji="1" lang="ja-JP" altLang="en-US" b="1" dirty="0"/>
              <a:t>ガウス分布と仮定し、</a:t>
            </a:r>
            <a:r>
              <a:rPr kumimoji="1" lang="en-US" altLang="ja-JP" b="1" dirty="0" err="1"/>
              <a:t>bbox</a:t>
            </a:r>
            <a:r>
              <a:rPr kumimoji="1" lang="ja-JP" altLang="en-US" b="1" dirty="0"/>
              <a:t>の中心のピクセルから遠いほど</a:t>
            </a:r>
            <a:endParaRPr kumimoji="1" lang="en-US" altLang="ja-JP" b="1" dirty="0"/>
          </a:p>
          <a:p>
            <a:r>
              <a:rPr kumimoji="1" lang="ja-JP" altLang="en-US" b="1" dirty="0"/>
              <a:t>　信頼度を低く設定</a:t>
            </a:r>
            <a:endParaRPr kumimoji="1" lang="en-US" altLang="ja-JP" b="1" dirty="0"/>
          </a:p>
          <a:p>
            <a:r>
              <a:rPr kumimoji="1" lang="en-US" altLang="ja-JP" b="1" dirty="0"/>
              <a:t>(3)</a:t>
            </a:r>
            <a:r>
              <a:rPr kumimoji="1" lang="ja-JP" altLang="en-US" b="1" dirty="0"/>
              <a:t>複数の</a:t>
            </a:r>
            <a:r>
              <a:rPr kumimoji="1" lang="en-US" altLang="ja-JP" b="1" dirty="0" err="1"/>
              <a:t>bbox</a:t>
            </a:r>
            <a:r>
              <a:rPr kumimoji="1" lang="ja-JP" altLang="en-US" b="1" dirty="0"/>
              <a:t>にまたがる点は、最大値で設定</a:t>
            </a:r>
            <a:endParaRPr kumimoji="1" lang="en-US" altLang="ja-JP" b="1" dirty="0"/>
          </a:p>
          <a:p>
            <a:r>
              <a:rPr kumimoji="1" lang="en-US" altLang="ja-JP" b="1" dirty="0"/>
              <a:t>(4)</a:t>
            </a:r>
            <a:r>
              <a:rPr kumimoji="1" lang="ja-JP" altLang="en-US" b="1" dirty="0"/>
              <a:t>全点の値を</a:t>
            </a:r>
            <a:r>
              <a:rPr kumimoji="1" lang="en-US" altLang="ja-JP" b="1" dirty="0"/>
              <a:t>0</a:t>
            </a:r>
            <a:r>
              <a:rPr kumimoji="1" lang="ja-JP" altLang="en-US" b="1" dirty="0"/>
              <a:t>～</a:t>
            </a:r>
            <a:r>
              <a:rPr kumimoji="1" lang="en-US" altLang="ja-JP" b="1" dirty="0"/>
              <a:t>1</a:t>
            </a:r>
            <a:r>
              <a:rPr kumimoji="1" lang="ja-JP" altLang="en-US" b="1" dirty="0"/>
              <a:t>に正規化し、</a:t>
            </a:r>
            <a:r>
              <a:rPr kumimoji="1" lang="en-US" altLang="ja-JP" b="1" dirty="0"/>
              <a:t>0</a:t>
            </a:r>
            <a:r>
              <a:rPr kumimoji="1" lang="ja-JP" altLang="en-US" b="1" dirty="0"/>
              <a:t>の点も残すために、ある閾値以下は定数に設定</a:t>
            </a:r>
            <a:endParaRPr kumimoji="1" lang="en-US" altLang="ja-JP" b="1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7F82B8A-907B-65AD-2C56-1ED545D3E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32" y="4471627"/>
            <a:ext cx="5274422" cy="220938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EDF1C87-75FA-5705-820D-472CD9482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32" y="2791637"/>
            <a:ext cx="4614902" cy="88694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F45660B-C3AE-43E9-3DAE-2DFF393DA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17" y="3631632"/>
            <a:ext cx="4028221" cy="88694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C7E2327-F63F-7D6D-75C6-7543820C4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877" y="3991473"/>
            <a:ext cx="3362794" cy="438211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4F9CA46F-D834-8700-5EF4-C574310CA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7877" y="3164842"/>
            <a:ext cx="3143689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67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3DE33-CEE0-3B9C-BB32-8F8901178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2">
            <a:extLst>
              <a:ext uri="{FF2B5EF4-FFF2-40B4-BE49-F238E27FC236}">
                <a16:creationId xmlns:a16="http://schemas.microsoft.com/office/drawing/2014/main" id="{CDB54D94-78DD-CBEE-AB52-D6CC958E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Confidence &amp; Feature Optimization</a:t>
            </a:r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の概要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6536226-3E73-0FF8-833B-99D74F83A2AB}"/>
              </a:ext>
            </a:extLst>
          </p:cNvPr>
          <p:cNvSpPr txBox="1"/>
          <p:nvPr/>
        </p:nvSpPr>
        <p:spPr>
          <a:xfrm>
            <a:off x="0" y="736062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・手法</a:t>
            </a:r>
            <a:r>
              <a:rPr kumimoji="1" lang="en-US" altLang="ja-JP" b="1" dirty="0"/>
              <a:t>(</a:t>
            </a:r>
            <a:r>
              <a:rPr kumimoji="1" lang="ja-JP" altLang="en-US" b="1" dirty="0"/>
              <a:t>サンプリング</a:t>
            </a:r>
            <a:r>
              <a:rPr kumimoji="1" lang="en-US" altLang="ja-JP" b="1" dirty="0"/>
              <a:t>)</a:t>
            </a: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F03ED2F-86AF-9669-9ADF-5E9611DA6D2F}"/>
              </a:ext>
            </a:extLst>
          </p:cNvPr>
          <p:cNvSpPr txBox="1"/>
          <p:nvPr/>
        </p:nvSpPr>
        <p:spPr>
          <a:xfrm>
            <a:off x="105564" y="1112201"/>
            <a:ext cx="71304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２．グローバル信頼度</a:t>
            </a:r>
            <a:r>
              <a:rPr kumimoji="1" lang="en-US" altLang="ja-JP" b="1" dirty="0"/>
              <a:t>(GCM)</a:t>
            </a:r>
          </a:p>
          <a:p>
            <a:r>
              <a:rPr kumimoji="1" lang="en-US" altLang="ja-JP" b="1" dirty="0"/>
              <a:t>(5)(6)</a:t>
            </a:r>
            <a:r>
              <a:rPr kumimoji="1" lang="ja-JP" altLang="en-US" b="1" dirty="0"/>
              <a:t>深度平均と分散を基に、信頼度減衰率を設定</a:t>
            </a:r>
            <a:endParaRPr kumimoji="1" lang="en-US" altLang="ja-JP" b="1" dirty="0"/>
          </a:p>
          <a:p>
            <a:r>
              <a:rPr kumimoji="1" lang="ja-JP" altLang="en-US" b="1" dirty="0"/>
              <a:t>　</a:t>
            </a:r>
            <a:r>
              <a:rPr kumimoji="1" lang="en-US" altLang="ja-JP" b="1" dirty="0"/>
              <a:t>(</a:t>
            </a:r>
            <a:r>
              <a:rPr kumimoji="1" lang="ja-JP" altLang="en-US" b="1" dirty="0"/>
              <a:t>深度の平均とばらつきが大きいほど信頼度</a:t>
            </a:r>
            <a:r>
              <a:rPr kumimoji="1" lang="en-US" altLang="ja-JP" b="1" dirty="0"/>
              <a:t>(Rr)</a:t>
            </a:r>
            <a:r>
              <a:rPr kumimoji="1" lang="ja-JP" altLang="en-US" b="1" dirty="0"/>
              <a:t>が低減</a:t>
            </a:r>
            <a:r>
              <a:rPr kumimoji="1" lang="en-US" altLang="ja-JP" b="1" dirty="0"/>
              <a:t>)</a:t>
            </a:r>
          </a:p>
          <a:p>
            <a:r>
              <a:rPr kumimoji="1" lang="en-US" altLang="ja-JP" b="1" dirty="0"/>
              <a:t>(7)</a:t>
            </a:r>
            <a:r>
              <a:rPr kumimoji="1" lang="ja-JP" altLang="en-US" b="1" dirty="0"/>
              <a:t>距離に応じて信頼度を算出</a:t>
            </a:r>
            <a:endParaRPr kumimoji="1" lang="en-US" altLang="ja-JP" b="1" dirty="0"/>
          </a:p>
          <a:p>
            <a:r>
              <a:rPr kumimoji="1" lang="en-US" altLang="ja-JP" b="1" dirty="0"/>
              <a:t>(8)</a:t>
            </a:r>
            <a:r>
              <a:rPr kumimoji="1" lang="ja-JP" altLang="en-US" b="1" dirty="0"/>
              <a:t>局所信頼度とグローバル信頼度をかけて、最終的な信頼度を算出</a:t>
            </a:r>
            <a:endParaRPr kumimoji="1" lang="en-US" altLang="ja-JP" b="1" dirty="0"/>
          </a:p>
          <a:p>
            <a:r>
              <a:rPr kumimoji="1" lang="en-US" altLang="ja-JP" b="1" dirty="0"/>
              <a:t>(9)</a:t>
            </a:r>
            <a:r>
              <a:rPr kumimoji="1" lang="ja-JP" altLang="en-US" b="1" dirty="0"/>
              <a:t>信頼度を基に、ランダムサンプリング</a:t>
            </a:r>
            <a:endParaRPr kumimoji="1" lang="en-US" altLang="ja-JP" b="1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092B55C-158E-37E8-F61A-2B3A625A4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56" y="2866528"/>
            <a:ext cx="3690121" cy="217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E1E8C2E-EB6F-493C-702E-55076933C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892451"/>
            <a:ext cx="4134427" cy="71447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CD62CAD-2A24-2F8A-F15A-E60B1BAA9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645" y="3916232"/>
            <a:ext cx="3000794" cy="45726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B373AD7-A4E9-538E-7D78-EA3635642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264" y="4775165"/>
            <a:ext cx="3315163" cy="47631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64B6095-A308-92AD-E4EF-7795FBF1A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856" y="5109038"/>
            <a:ext cx="3690121" cy="162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25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FD1AF-10C4-358E-A9C5-5B9F67B49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F65E59E-35F4-4D61-9345-DDC19DA0314E}"/>
              </a:ext>
            </a:extLst>
          </p:cNvPr>
          <p:cNvSpPr txBox="1"/>
          <p:nvPr/>
        </p:nvSpPr>
        <p:spPr>
          <a:xfrm>
            <a:off x="0" y="7393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・結果</a:t>
            </a:r>
            <a:endParaRPr kumimoji="1" lang="en-US" altLang="ja-JP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588F16A-1356-30E8-57E7-EB353346FF12}"/>
              </a:ext>
            </a:extLst>
          </p:cNvPr>
          <p:cNvSpPr txBox="1"/>
          <p:nvPr/>
        </p:nvSpPr>
        <p:spPr>
          <a:xfrm>
            <a:off x="245097" y="110866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従来手法よりも精度高い</a:t>
            </a:r>
            <a:endParaRPr kumimoji="1" lang="en-US" altLang="ja-JP" b="1" dirty="0"/>
          </a:p>
        </p:txBody>
      </p:sp>
      <p:sp>
        <p:nvSpPr>
          <p:cNvPr id="6" name="タイトル 2">
            <a:extLst>
              <a:ext uri="{FF2B5EF4-FFF2-40B4-BE49-F238E27FC236}">
                <a16:creationId xmlns:a16="http://schemas.microsoft.com/office/drawing/2014/main" id="{43DD8FFA-FBEE-F8BA-177C-062072A9F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Confidence &amp; Feature Optimization</a:t>
            </a:r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の概要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1B1F8C3-4F8E-9A73-EE53-F63A52ACD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31" y="1478001"/>
            <a:ext cx="5597807" cy="177925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3FB215D-0DFD-AE43-9ABB-E4A7A820CF91}"/>
              </a:ext>
            </a:extLst>
          </p:cNvPr>
          <p:cNvSpPr txBox="1"/>
          <p:nvPr/>
        </p:nvSpPr>
        <p:spPr>
          <a:xfrm>
            <a:off x="245096" y="3368990"/>
            <a:ext cx="54303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サンプリング</a:t>
            </a:r>
            <a:r>
              <a:rPr kumimoji="1" lang="en-US" altLang="ja-JP" b="1" dirty="0"/>
              <a:t>(COM)</a:t>
            </a:r>
            <a:r>
              <a:rPr kumimoji="1" lang="ja-JP" altLang="en-US" b="1" dirty="0"/>
              <a:t>と</a:t>
            </a:r>
            <a:r>
              <a:rPr kumimoji="1" lang="en-US" altLang="ja-JP" b="1" dirty="0"/>
              <a:t>transformer(HFEM)</a:t>
            </a:r>
            <a:r>
              <a:rPr kumimoji="1" lang="ja-JP" altLang="en-US" b="1" dirty="0"/>
              <a:t>の効果確認</a:t>
            </a:r>
            <a:endParaRPr kumimoji="1" lang="en-US" altLang="ja-JP" b="1" dirty="0"/>
          </a:p>
          <a:p>
            <a:r>
              <a:rPr kumimoji="1" lang="ja-JP" altLang="en-US" b="1" dirty="0"/>
              <a:t>⇒どちらも効果ある</a:t>
            </a:r>
            <a:endParaRPr kumimoji="1" lang="en-US" altLang="ja-JP" b="1" dirty="0"/>
          </a:p>
          <a:p>
            <a:r>
              <a:rPr kumimoji="1" lang="ja-JP" altLang="en-US" b="1" dirty="0"/>
              <a:t>⇒</a:t>
            </a:r>
            <a:r>
              <a:rPr kumimoji="1" lang="en-US" altLang="ja-JP" b="1" dirty="0"/>
              <a:t>COM</a:t>
            </a:r>
            <a:r>
              <a:rPr kumimoji="1" lang="ja-JP" altLang="en-US" b="1" dirty="0"/>
              <a:t>：誤検出を減らす</a:t>
            </a:r>
            <a:endParaRPr kumimoji="1" lang="en-US" altLang="ja-JP" b="1" dirty="0"/>
          </a:p>
          <a:p>
            <a:r>
              <a:rPr kumimoji="1" lang="ja-JP" altLang="en-US" b="1" dirty="0"/>
              <a:t>　</a:t>
            </a:r>
            <a:r>
              <a:rPr kumimoji="1" lang="en-US" altLang="ja-JP" b="1" dirty="0"/>
              <a:t>HFEM</a:t>
            </a:r>
            <a:r>
              <a:rPr kumimoji="1" lang="ja-JP" altLang="en-US" b="1" dirty="0"/>
              <a:t>：遠距離の精度向上</a:t>
            </a:r>
            <a:endParaRPr kumimoji="1" lang="en-US" altLang="ja-JP" b="1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59CFA2E-11ED-7E02-751C-82B2C7EF4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31" y="4655377"/>
            <a:ext cx="3982006" cy="84784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B57A0CF-28E9-8A36-1273-822DBCA7D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537" y="4075889"/>
            <a:ext cx="4929276" cy="247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71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8E907-AEEE-53D4-47A8-0F6AC6049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2">
            <a:extLst>
              <a:ext uri="{FF2B5EF4-FFF2-40B4-BE49-F238E27FC236}">
                <a16:creationId xmlns:a16="http://schemas.microsoft.com/office/drawing/2014/main" id="{A2925442-47F3-AD11-C4BC-4520C01C2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前回報告内容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4B28C02-C1E8-C1F8-8C37-0471BA7CA434}"/>
              </a:ext>
            </a:extLst>
          </p:cNvPr>
          <p:cNvSpPr txBox="1"/>
          <p:nvPr/>
        </p:nvSpPr>
        <p:spPr>
          <a:xfrm>
            <a:off x="0" y="799147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単眼画像から擬似点群を生成し、物体検出まではできたが、精度が悪かった</a:t>
            </a:r>
            <a:endParaRPr kumimoji="1" lang="en-US" altLang="ja-JP" b="1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E11ED330-818F-02E7-F2CD-1EA6C98F9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11" y="1220985"/>
            <a:ext cx="4783090" cy="1442323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BDAF42AA-F03F-AF58-6953-9529194A0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354" y="1168479"/>
            <a:ext cx="3790596" cy="155352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BCA515B-CEFD-5F45-A1EA-499FCB2E9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1" y="2959175"/>
            <a:ext cx="4101609" cy="123551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493F54B-A8BA-BD78-00ED-0A3CD9951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11" y="4490560"/>
            <a:ext cx="8754615" cy="12619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5056915-3C47-D276-84D2-D81AEDBDE8A4}"/>
              </a:ext>
            </a:extLst>
          </p:cNvPr>
          <p:cNvSpPr txBox="1"/>
          <p:nvPr/>
        </p:nvSpPr>
        <p:spPr>
          <a:xfrm>
            <a:off x="0" y="6163332"/>
            <a:ext cx="918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検出までの流れを独自実装していたため、論文を理解して公式の実装で試す方針に変更</a:t>
            </a:r>
            <a:endParaRPr kumimoji="1"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258660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D4C73-3CFE-7CE4-2D4C-8B0F4300E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2">
            <a:extLst>
              <a:ext uri="{FF2B5EF4-FFF2-40B4-BE49-F238E27FC236}">
                <a16:creationId xmlns:a16="http://schemas.microsoft.com/office/drawing/2014/main" id="{669725A3-4228-3E37-E577-F17C0E7B3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VFMM3D</a:t>
            </a:r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の概要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1D336B8-5055-7572-7F9B-624804B2E6E6}"/>
              </a:ext>
            </a:extLst>
          </p:cNvPr>
          <p:cNvSpPr txBox="1"/>
          <p:nvPr/>
        </p:nvSpPr>
        <p:spPr>
          <a:xfrm>
            <a:off x="0" y="2440811"/>
            <a:ext cx="8289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・概要</a:t>
            </a:r>
            <a:endParaRPr kumimoji="1" lang="en-US" altLang="ja-JP" b="1" dirty="0"/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擬似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はノイズが多いため、信頼度に基づく再サンプリングを実装。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また、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Transformer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を持ちいた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物体検出の導入により、精度向上を実現。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91CAF1D-7B55-2CB3-5F5B-5E78CC30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33" y="3364141"/>
            <a:ext cx="8402223" cy="279121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DC5B931-AF2D-25DB-7C0E-594593633D9C}"/>
              </a:ext>
            </a:extLst>
          </p:cNvPr>
          <p:cNvSpPr/>
          <p:nvPr/>
        </p:nvSpPr>
        <p:spPr>
          <a:xfrm>
            <a:off x="210633" y="3364141"/>
            <a:ext cx="3654357" cy="2866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2F7E100-FB22-9177-EE24-7CEB603DD965}"/>
              </a:ext>
            </a:extLst>
          </p:cNvPr>
          <p:cNvSpPr txBox="1"/>
          <p:nvPr/>
        </p:nvSpPr>
        <p:spPr>
          <a:xfrm>
            <a:off x="210633" y="6381947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↑こっちが特に参考になる</a:t>
            </a:r>
          </a:p>
        </p:txBody>
      </p:sp>
    </p:spTree>
    <p:extLst>
      <p:ext uri="{BB962C8B-B14F-4D97-AF65-F5344CB8AC3E}">
        <p14:creationId xmlns:p14="http://schemas.microsoft.com/office/powerpoint/2010/main" val="3948382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44379-CAF7-0370-5064-C6480E8D6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2">
            <a:extLst>
              <a:ext uri="{FF2B5EF4-FFF2-40B4-BE49-F238E27FC236}">
                <a16:creationId xmlns:a16="http://schemas.microsoft.com/office/drawing/2014/main" id="{22F0CDDA-56B2-0EA4-1EBC-C17F252C4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前回から実施した内容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EC6053D-177E-21D0-349A-D565E0B3F3A5}"/>
              </a:ext>
            </a:extLst>
          </p:cNvPr>
          <p:cNvSpPr txBox="1"/>
          <p:nvPr/>
        </p:nvSpPr>
        <p:spPr>
          <a:xfrm>
            <a:off x="0" y="723733"/>
            <a:ext cx="86549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１</a:t>
            </a:r>
            <a:r>
              <a:rPr kumimoji="1" lang="en-US" altLang="ja-JP" b="1" dirty="0"/>
              <a:t>. </a:t>
            </a:r>
            <a:r>
              <a:rPr kumimoji="1" lang="ja-JP" altLang="en-US" b="1" dirty="0"/>
              <a:t>論文調査</a:t>
            </a:r>
            <a:endParaRPr kumimoji="1" lang="en-US" altLang="ja-JP" b="1" dirty="0"/>
          </a:p>
          <a:p>
            <a:r>
              <a:rPr kumimoji="1" lang="ja-JP" altLang="en-US" b="1" dirty="0"/>
              <a:t>　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以下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本の論文を以下の観点で調査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よく引用されてる論文を重点的に調査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①擬似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の利点や欠点、実装方法の理解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②擬似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は精度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速度面で有効な手法かどうか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　⇒精度：単眼単独での精度は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SOTA(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最高精度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　   速度：明言されていないが、深度推定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+3D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検出などを組み合わせるので遅い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③精度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速度を向上させるにはどうしたらよいのか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2B436AFE-8FF4-70BA-8AB0-E5C202F10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96066"/>
              </p:ext>
            </p:extLst>
          </p:nvPr>
        </p:nvGraphicFramePr>
        <p:xfrm>
          <a:off x="244534" y="2748062"/>
          <a:ext cx="8654931" cy="3431940"/>
        </p:xfrm>
        <a:graphic>
          <a:graphicData uri="http://schemas.openxmlformats.org/drawingml/2006/table">
            <a:tbl>
              <a:tblPr/>
              <a:tblGrid>
                <a:gridCol w="314432">
                  <a:extLst>
                    <a:ext uri="{9D8B030D-6E8A-4147-A177-3AD203B41FA5}">
                      <a16:colId xmlns:a16="http://schemas.microsoft.com/office/drawing/2014/main" val="1834822703"/>
                    </a:ext>
                  </a:extLst>
                </a:gridCol>
                <a:gridCol w="1666874">
                  <a:extLst>
                    <a:ext uri="{9D8B030D-6E8A-4147-A177-3AD203B41FA5}">
                      <a16:colId xmlns:a16="http://schemas.microsoft.com/office/drawing/2014/main" val="2148593771"/>
                    </a:ext>
                  </a:extLst>
                </a:gridCol>
                <a:gridCol w="922713">
                  <a:extLst>
                    <a:ext uri="{9D8B030D-6E8A-4147-A177-3AD203B41FA5}">
                      <a16:colId xmlns:a16="http://schemas.microsoft.com/office/drawing/2014/main" val="2816366219"/>
                    </a:ext>
                  </a:extLst>
                </a:gridCol>
                <a:gridCol w="4021541">
                  <a:extLst>
                    <a:ext uri="{9D8B030D-6E8A-4147-A177-3AD203B41FA5}">
                      <a16:colId xmlns:a16="http://schemas.microsoft.com/office/drawing/2014/main" val="3442567003"/>
                    </a:ext>
                  </a:extLst>
                </a:gridCol>
                <a:gridCol w="1076322">
                  <a:extLst>
                    <a:ext uri="{9D8B030D-6E8A-4147-A177-3AD203B41FA5}">
                      <a16:colId xmlns:a16="http://schemas.microsoft.com/office/drawing/2014/main" val="2241360848"/>
                    </a:ext>
                  </a:extLst>
                </a:gridCol>
                <a:gridCol w="653049">
                  <a:extLst>
                    <a:ext uri="{9D8B030D-6E8A-4147-A177-3AD203B41FA5}">
                      <a16:colId xmlns:a16="http://schemas.microsoft.com/office/drawing/2014/main" val="720103214"/>
                    </a:ext>
                  </a:extLst>
                </a:gridCol>
              </a:tblGrid>
              <a:tr h="2180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No.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論文名</a:t>
                      </a:r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略称</a:t>
                      </a:r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)</a:t>
                      </a:r>
                    </a:p>
                  </a:txBody>
                  <a:tcPr marL="9525" marR="9525" marT="9525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発表年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概要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カメラ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有用度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5120433"/>
                  </a:ext>
                </a:extLst>
              </a:tr>
              <a:tr h="4277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Pseudo-LiDAR</a:t>
                      </a:r>
                    </a:p>
                  </a:txBody>
                  <a:tcPr marL="9525" marR="9525" marT="9525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2019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フレームワークを考案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ステレオ</a:t>
                      </a:r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/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単眼</a:t>
                      </a:r>
                      <a:b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</a:br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ステレオが主</a:t>
                      </a:r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18669"/>
                  </a:ext>
                </a:extLst>
              </a:tr>
              <a:tr h="2096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Pseudo-LiDAR++</a:t>
                      </a:r>
                    </a:p>
                  </a:txBody>
                  <a:tcPr marL="9525" marR="9525" marT="9525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2019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擬似点群の精度向上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ステレオ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×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491839"/>
                  </a:ext>
                </a:extLst>
              </a:tr>
              <a:tr h="3219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Monocular Pseudo-LiDAR</a:t>
                      </a:r>
                    </a:p>
                  </a:txBody>
                  <a:tcPr marL="9525" marR="9525" marT="9525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2019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単眼でのフレームワーク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</a:t>
                      </a:r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インスタンスマスクの導入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)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単眼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37964"/>
                  </a:ext>
                </a:extLst>
              </a:tr>
              <a:tr h="2096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AM3D</a:t>
                      </a:r>
                    </a:p>
                  </a:txBody>
                  <a:tcPr marL="9525" marR="9525" marT="9525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2019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RGB</a:t>
                      </a:r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情報を点群に付与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単眼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876869"/>
                  </a:ext>
                </a:extLst>
              </a:tr>
              <a:tr h="2096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RefinedMPL</a:t>
                      </a:r>
                    </a:p>
                  </a:txBody>
                  <a:tcPr marL="9525" marR="9525" marT="9525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2019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擬似点群の削減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単眼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389851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Patch Net</a:t>
                      </a:r>
                    </a:p>
                  </a:txBody>
                  <a:tcPr marL="9525" marR="9525" marT="9525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フレームワークを改良</a:t>
                      </a:r>
                      <a:b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</a:b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</a:t>
                      </a:r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毛色が異なる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単眼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782714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Demystifying Pseudo-LiDAR</a:t>
                      </a:r>
                    </a:p>
                  </a:txBody>
                  <a:tcPr marL="9525" marR="9525" marT="9525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2020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擬似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LiDAR</a:t>
                      </a:r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の評価手法に提言</a:t>
                      </a:r>
                      <a:b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</a:br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フレームワークの改良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単眼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247527"/>
                  </a:ext>
                </a:extLst>
              </a:tr>
              <a:tr h="3219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Confidence &amp; Feature Optimization</a:t>
                      </a:r>
                    </a:p>
                  </a:txBody>
                  <a:tcPr marL="9525" marR="9525" marT="9525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2021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擬似点群の削減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単眼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910948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Sparse Pseudo-LiDAR for Depth</a:t>
                      </a:r>
                    </a:p>
                  </a:txBody>
                  <a:tcPr marL="9525" marR="9525" marT="9525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2024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擬似点群を深度推定自体に</a:t>
                      </a:r>
                      <a:b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</a:br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応用し、深度推定の精度向上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単眼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391539"/>
                  </a:ext>
                </a:extLst>
              </a:tr>
              <a:tr h="2096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VFMM3D</a:t>
                      </a:r>
                    </a:p>
                  </a:txBody>
                  <a:tcPr marL="9525" marR="9525" marT="9525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2024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論文発表時の単眼の最高精度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単眼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72060"/>
                  </a:ext>
                </a:extLst>
              </a:tr>
            </a:tbl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BD068FE-232C-D89D-B304-87CF9BC0539E}"/>
              </a:ext>
            </a:extLst>
          </p:cNvPr>
          <p:cNvSpPr txBox="1"/>
          <p:nvPr/>
        </p:nvSpPr>
        <p:spPr>
          <a:xfrm>
            <a:off x="0" y="6488668"/>
            <a:ext cx="857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２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実装：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番を実装中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精度が良い上に、実装方法が一番詳細に記載されている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1" lang="en-US" altLang="ja-JP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57C23F6-8AEC-7DD2-9EC9-9C92965B1511}"/>
              </a:ext>
            </a:extLst>
          </p:cNvPr>
          <p:cNvSpPr txBox="1"/>
          <p:nvPr/>
        </p:nvSpPr>
        <p:spPr>
          <a:xfrm>
            <a:off x="206826" y="6180002"/>
            <a:ext cx="480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〇の論文の内容を説明。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の改良案も説明</a:t>
            </a:r>
            <a:r>
              <a:rPr kumimoji="1" lang="ja-JP" altLang="en-US" b="1" dirty="0"/>
              <a:t>。</a:t>
            </a:r>
            <a:endParaRPr kumimoji="1"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64270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28717-EABD-DE9E-3650-639BF1F6B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2">
            <a:extLst>
              <a:ext uri="{FF2B5EF4-FFF2-40B4-BE49-F238E27FC236}">
                <a16:creationId xmlns:a16="http://schemas.microsoft.com/office/drawing/2014/main" id="{22EFC31D-DE18-4774-75C8-AD15D3C4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Pseudo-LiDAR</a:t>
            </a:r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の概要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7E91DF2-9B8C-2396-0842-F0E1BE826BBD}"/>
              </a:ext>
            </a:extLst>
          </p:cNvPr>
          <p:cNvSpPr txBox="1"/>
          <p:nvPr/>
        </p:nvSpPr>
        <p:spPr>
          <a:xfrm>
            <a:off x="0" y="1851699"/>
            <a:ext cx="926407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・概要</a:t>
            </a:r>
            <a:endParaRPr kumimoji="1" lang="en-US" altLang="ja-JP" b="1" dirty="0"/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に比べて単眼での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物体検出は精度が低いく、これは深度推定の差によるもの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だと考えられていたが、点群と画像のデータの表現方法の違いによるものと主張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⇒画像は遠方のものでも隣のピクセルに配置される場合があり、畳み込みによる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   局所特徴量をうまく取り出せないが、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は物理的な距離を反映できる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　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⇒そこで、深度を擬似点群に変換するフレームワークを考案した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8F175BE-F0B3-37B9-5725-FBB429BA5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6" y="3295537"/>
            <a:ext cx="5069031" cy="252207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22A1644-A258-8729-3FA4-4830C0D2B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608" y="708699"/>
            <a:ext cx="4965251" cy="112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13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95CC2-BEFB-0B9A-F104-81C4C6622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2">
            <a:extLst>
              <a:ext uri="{FF2B5EF4-FFF2-40B4-BE49-F238E27FC236}">
                <a16:creationId xmlns:a16="http://schemas.microsoft.com/office/drawing/2014/main" id="{B287533F-ED4A-5345-1BAD-3B0580A43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Pseudo-LiDAR</a:t>
            </a:r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の概要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E46AD78-CB26-2DD1-0BB0-C74BFB6AEA55}"/>
              </a:ext>
            </a:extLst>
          </p:cNvPr>
          <p:cNvSpPr txBox="1"/>
          <p:nvPr/>
        </p:nvSpPr>
        <p:spPr>
          <a:xfrm>
            <a:off x="0" y="739337"/>
            <a:ext cx="780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・手法</a:t>
            </a:r>
            <a:endParaRPr kumimoji="1" lang="en-US" altLang="ja-JP" b="1" dirty="0"/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深度推定⇒擬似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生成⇒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の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物体検出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画像の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情報も利用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ステレオと単眼の両方で可能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0148626-E59A-C5BE-C63A-E62AAEF2387C}"/>
              </a:ext>
            </a:extLst>
          </p:cNvPr>
          <p:cNvSpPr txBox="1"/>
          <p:nvPr/>
        </p:nvSpPr>
        <p:spPr>
          <a:xfrm>
            <a:off x="0" y="28457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・精度</a:t>
            </a:r>
            <a:endParaRPr kumimoji="1" lang="en-US" altLang="ja-JP" b="1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DD3AEF3-5E18-E912-8BF3-B65A0D280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3" y="3176889"/>
            <a:ext cx="5302586" cy="155694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D1B33E3-86FC-D8FB-B71D-46254FCEC8B8}"/>
              </a:ext>
            </a:extLst>
          </p:cNvPr>
          <p:cNvSpPr txBox="1"/>
          <p:nvPr/>
        </p:nvSpPr>
        <p:spPr>
          <a:xfrm>
            <a:off x="6057559" y="3705607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従来の単眼手法を上回った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6326D2F-A52D-CFC5-7AE4-AB6A163B7F2A}"/>
              </a:ext>
            </a:extLst>
          </p:cNvPr>
          <p:cNvSpPr txBox="1"/>
          <p:nvPr/>
        </p:nvSpPr>
        <p:spPr>
          <a:xfrm>
            <a:off x="0" y="4997484"/>
            <a:ext cx="89723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・課題</a:t>
            </a:r>
            <a:endParaRPr kumimoji="1" lang="en-US" altLang="ja-JP" b="1" dirty="0"/>
          </a:p>
          <a:p>
            <a:r>
              <a:rPr kumimoji="1" lang="ja-JP" altLang="en-US" b="1" dirty="0"/>
              <a:t>　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①遠距離ほど、深度推定誤差の影響により精度が下がる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⇒画像のピクセル数が少ない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(0.4MPixel)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ので、高解像度の画像で改善の可能性あり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②処理速度が遅い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(1s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オーダー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⇒深度推定や検出の高速化が必要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41F8360-95F8-DEDA-AF94-B0068A1D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3" y="1640062"/>
            <a:ext cx="75174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49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3120D-DE45-224A-FD66-628448AB8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2">
            <a:extLst>
              <a:ext uri="{FF2B5EF4-FFF2-40B4-BE49-F238E27FC236}">
                <a16:creationId xmlns:a16="http://schemas.microsoft.com/office/drawing/2014/main" id="{6A2D95D6-7DE9-A396-ABA4-ED12BCC6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Monocular Pseudo-LiDAR</a:t>
            </a:r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の概要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80B4007-2F66-4AE5-594C-247C7023F003}"/>
              </a:ext>
            </a:extLst>
          </p:cNvPr>
          <p:cNvSpPr txBox="1"/>
          <p:nvPr/>
        </p:nvSpPr>
        <p:spPr>
          <a:xfrm>
            <a:off x="0" y="2634125"/>
            <a:ext cx="9623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・概要</a:t>
            </a:r>
            <a:endParaRPr kumimoji="1" lang="en-US" altLang="ja-JP" b="1" dirty="0"/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擬似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点群の生成にインスタンスマスクを導入し、前景点群のみを抽出して、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擬似点群の精度を向上させ、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2D-3D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の制約を追加で導入して検出の精度を向上させた。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また、擬似点群の密度差による認識への影響も調査した。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95BA569-70A6-4256-53E3-50EB6642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1" y="756721"/>
            <a:ext cx="8125959" cy="176237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BD31D80-D660-57A0-3313-0BB1C30FA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4169404"/>
            <a:ext cx="3810000" cy="260958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7F8A34D-641C-FF2A-8ACE-D336F14BD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620" y="4235775"/>
            <a:ext cx="4801270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08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CC825-D2DC-6FE6-ABD9-CB083EA28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E9BF355-490C-AAB8-965F-77D0D4D8377B}"/>
              </a:ext>
            </a:extLst>
          </p:cNvPr>
          <p:cNvSpPr txBox="1"/>
          <p:nvPr/>
        </p:nvSpPr>
        <p:spPr>
          <a:xfrm>
            <a:off x="0" y="739337"/>
            <a:ext cx="7625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・手法</a:t>
            </a:r>
            <a:endParaRPr kumimoji="1" lang="en-US" altLang="ja-JP" b="1" dirty="0"/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①インスタンスマスクの導入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　⇒</a:t>
            </a:r>
            <a:r>
              <a:rPr kumimoji="1" lang="en-US" altLang="ja-JP" b="1" dirty="0" err="1">
                <a:latin typeface="Arial" panose="020B0604020202020204" pitchFamily="34" charset="0"/>
                <a:cs typeface="Arial" panose="020B0604020202020204" pitchFamily="34" charset="0"/>
              </a:rPr>
              <a:t>bbox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内の点群を抽出すると、背景点を多く含み、ノイズが大きい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タイトル 2">
            <a:extLst>
              <a:ext uri="{FF2B5EF4-FFF2-40B4-BE49-F238E27FC236}">
                <a16:creationId xmlns:a16="http://schemas.microsoft.com/office/drawing/2014/main" id="{474EBED1-DB4D-5689-D518-9739BCB5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Monocular Pseudo-LiDAR</a:t>
            </a:r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の概要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5167F239-9464-EA7C-CC8B-4D7AC40FD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32" y="1580892"/>
            <a:ext cx="4944165" cy="1848108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3578450-35A4-38A7-56AC-4D7612D7BDC8}"/>
              </a:ext>
            </a:extLst>
          </p:cNvPr>
          <p:cNvSpPr txBox="1"/>
          <p:nvPr/>
        </p:nvSpPr>
        <p:spPr>
          <a:xfrm>
            <a:off x="0" y="3432549"/>
            <a:ext cx="9177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②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2D-3D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の制約の導入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　⇒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の</a:t>
            </a:r>
            <a:r>
              <a:rPr kumimoji="1" lang="en-US" altLang="ja-JP" b="1" dirty="0" err="1">
                <a:latin typeface="Arial" panose="020B0604020202020204" pitchFamily="34" charset="0"/>
                <a:cs typeface="Arial" panose="020B0604020202020204" pitchFamily="34" charset="0"/>
              </a:rPr>
              <a:t>bbox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を画像に投影し、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の</a:t>
            </a:r>
            <a:r>
              <a:rPr kumimoji="1" lang="en-US" altLang="ja-JP" b="1" dirty="0" err="1">
                <a:latin typeface="Arial" panose="020B0604020202020204" pitchFamily="34" charset="0"/>
                <a:cs typeface="Arial" panose="020B0604020202020204" pitchFamily="34" charset="0"/>
              </a:rPr>
              <a:t>bbox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との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IOU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が最大になるように損失を設計。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　　推論時も</a:t>
            </a:r>
            <a:r>
              <a:rPr kumimoji="1" lang="en-US" altLang="ja-JP" b="1" dirty="0" err="1">
                <a:latin typeface="Arial" panose="020B0604020202020204" pitchFamily="34" charset="0"/>
                <a:cs typeface="Arial" panose="020B0604020202020204" pitchFamily="34" charset="0"/>
              </a:rPr>
              <a:t>IoU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が最大になるように微調整実施。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737E1C49-0E35-3BEB-99C8-593902391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32" y="4478565"/>
            <a:ext cx="4763165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50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E3291-B4F1-FF87-77EB-66581E353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312F64-5003-38B6-4593-E5199AA64863}"/>
              </a:ext>
            </a:extLst>
          </p:cNvPr>
          <p:cNvSpPr txBox="1"/>
          <p:nvPr/>
        </p:nvSpPr>
        <p:spPr>
          <a:xfrm>
            <a:off x="0" y="7393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・結果</a:t>
            </a:r>
            <a:endParaRPr kumimoji="1" lang="en-US" altLang="ja-JP" b="1" dirty="0"/>
          </a:p>
        </p:txBody>
      </p:sp>
      <p:sp>
        <p:nvSpPr>
          <p:cNvPr id="10" name="タイトル 2">
            <a:extLst>
              <a:ext uri="{FF2B5EF4-FFF2-40B4-BE49-F238E27FC236}">
                <a16:creationId xmlns:a16="http://schemas.microsoft.com/office/drawing/2014/main" id="{1F082C87-DA23-499F-6C5A-0E7B55908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Monocular Pseudo-LiDAR</a:t>
            </a:r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の概要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5A0830E-E3C0-4A06-9463-5848698FB930}"/>
              </a:ext>
            </a:extLst>
          </p:cNvPr>
          <p:cNvSpPr txBox="1"/>
          <p:nvPr/>
        </p:nvSpPr>
        <p:spPr>
          <a:xfrm>
            <a:off x="0" y="3058999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②点群密度の調査：点群数を減らしても精度に影響なかった。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722397B-7B2C-4A1C-D392-09D001A41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2" y="1371816"/>
            <a:ext cx="6900421" cy="165583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B0DDE93-B4CB-1743-F63B-E48A8ACB68ED}"/>
              </a:ext>
            </a:extLst>
          </p:cNvPr>
          <p:cNvSpPr txBox="1"/>
          <p:nvPr/>
        </p:nvSpPr>
        <p:spPr>
          <a:xfrm>
            <a:off x="0" y="1019376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①精度：他の手法より精度が良かった。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32A7CF3-DBFC-BA0F-CCE9-808B091D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32" y="3428331"/>
            <a:ext cx="4858428" cy="155279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DABD55-369C-597F-C0DC-984C23536CEA}"/>
              </a:ext>
            </a:extLst>
          </p:cNvPr>
          <p:cNvSpPr txBox="1"/>
          <p:nvPr/>
        </p:nvSpPr>
        <p:spPr>
          <a:xfrm>
            <a:off x="0" y="507411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・課題</a:t>
            </a:r>
            <a:endParaRPr kumimoji="1" lang="en-US" altLang="ja-JP" b="1" dirty="0"/>
          </a:p>
          <a:p>
            <a:r>
              <a:rPr kumimoji="1" lang="ja-JP" altLang="en-US" b="1" dirty="0"/>
              <a:t>　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①遠距離では精度下がる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391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BE2B2-FD90-B850-24D2-4A82249B2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2">
            <a:extLst>
              <a:ext uri="{FF2B5EF4-FFF2-40B4-BE49-F238E27FC236}">
                <a16:creationId xmlns:a16="http://schemas.microsoft.com/office/drawing/2014/main" id="{E8A7E0AB-EAB1-4BE7-89E9-5EFECD8EA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9187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sz="28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RefinedMPL</a:t>
            </a:r>
            <a:r>
              <a:rPr lang="ja-JP" altLang="en-US" sz="28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の概要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42B16C4-82D7-24CF-4DE6-583E0F4249F3}"/>
              </a:ext>
            </a:extLst>
          </p:cNvPr>
          <p:cNvSpPr txBox="1"/>
          <p:nvPr/>
        </p:nvSpPr>
        <p:spPr>
          <a:xfrm>
            <a:off x="0" y="2466650"/>
            <a:ext cx="93410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・概要</a:t>
            </a:r>
            <a:endParaRPr kumimoji="1" lang="en-US" altLang="ja-JP" b="1" dirty="0"/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単眼画像からの擬似点群は高密度すぎて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特に背景点が多すぎる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)3D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物体検出の精度を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低下させると主張。そこで、擬似点群をスパース化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疎にする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方法を提案し、点群数を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減らしながらも従来手法より良い精度を達成。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そもそも、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の点はそんなに多くないのに高精度なことに着目。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　 擬似点群自体の前処理を始めて導入した論文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22B1E8-5825-C2DE-E224-C3FBA0BCB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54" y="768999"/>
            <a:ext cx="4591691" cy="167663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11320AB-0B78-796E-3506-857262810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21" y="4185318"/>
            <a:ext cx="6193410" cy="254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24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テーマ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14203</TotalTime>
  <Words>1732</Words>
  <Application>Microsoft Office PowerPoint</Application>
  <PresentationFormat>画面に合わせる (4:3)</PresentationFormat>
  <Paragraphs>216</Paragraphs>
  <Slides>20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6" baseType="lpstr">
      <vt:lpstr>游ゴシック</vt:lpstr>
      <vt:lpstr>Arial</vt:lpstr>
      <vt:lpstr>Calibri</vt:lpstr>
      <vt:lpstr>Calibri Light</vt:lpstr>
      <vt:lpstr>Wingdings</vt:lpstr>
      <vt:lpstr>Office テーマ</vt:lpstr>
      <vt:lpstr>PowerPoint プレゼンテーション</vt:lpstr>
      <vt:lpstr>前回報告内容</vt:lpstr>
      <vt:lpstr>前回から実施した内容</vt:lpstr>
      <vt:lpstr>Pseudo-LiDARの概要</vt:lpstr>
      <vt:lpstr>Pseudo-LiDARの概要</vt:lpstr>
      <vt:lpstr>Monocular Pseudo-LiDARの概要</vt:lpstr>
      <vt:lpstr>Monocular Pseudo-LiDARの概要</vt:lpstr>
      <vt:lpstr>Monocular Pseudo-LiDARの概要</vt:lpstr>
      <vt:lpstr>RefinedMPLの概要</vt:lpstr>
      <vt:lpstr>RefinedMPLの概要</vt:lpstr>
      <vt:lpstr>Monocular Pseudo-LiDARの概要</vt:lpstr>
      <vt:lpstr>Monocular Pseudo-LiDARの概要</vt:lpstr>
      <vt:lpstr>Demystifying Pseudo-LiDARの概要</vt:lpstr>
      <vt:lpstr>Demystifying Pseudo-LiDARの概要</vt:lpstr>
      <vt:lpstr>Demystifying Pseudo-LiDARの概要</vt:lpstr>
      <vt:lpstr>Confidence &amp; Feature Optimizationの概要</vt:lpstr>
      <vt:lpstr>Confidence &amp; Feature Optimizationの概要</vt:lpstr>
      <vt:lpstr>Confidence &amp; Feature Optimizationの概要</vt:lpstr>
      <vt:lpstr>Confidence &amp; Feature Optimizationの概要</vt:lpstr>
      <vt:lpstr>VFMM3Dの概要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松村　健太</dc:creator>
  <cp:lastModifiedBy>健太 松村</cp:lastModifiedBy>
  <cp:revision>676</cp:revision>
  <dcterms:created xsi:type="dcterms:W3CDTF">2022-07-26T04:50:32Z</dcterms:created>
  <dcterms:modified xsi:type="dcterms:W3CDTF">2025-04-21T02:59:23Z</dcterms:modified>
</cp:coreProperties>
</file>